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0" r:id="rId3"/>
    <p:sldId id="4822" r:id="rId4"/>
    <p:sldId id="4823" r:id="rId5"/>
    <p:sldId id="310" r:id="rId6"/>
    <p:sldId id="4824" r:id="rId7"/>
    <p:sldId id="4818" r:id="rId8"/>
    <p:sldId id="4821" r:id="rId9"/>
    <p:sldId id="4825" r:id="rId10"/>
    <p:sldId id="4826" r:id="rId11"/>
    <p:sldId id="4827" r:id="rId12"/>
    <p:sldId id="308" r:id="rId13"/>
    <p:sldId id="482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60B"/>
    <a:srgbClr val="DCDC2A"/>
    <a:srgbClr val="F7F20E"/>
    <a:srgbClr val="DEDA22"/>
    <a:srgbClr val="BE84C6"/>
    <a:srgbClr val="003058"/>
    <a:srgbClr val="898989"/>
    <a:srgbClr val="005DAA"/>
    <a:srgbClr val="B81020"/>
    <a:srgbClr val="59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ACC55-07A3-4D8E-82E6-5142AA83C2E6}" v="9" dt="2024-06-04T13:13:28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>
        <p:scale>
          <a:sx n="62" d="100"/>
          <a:sy n="62" d="100"/>
        </p:scale>
        <p:origin x="7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owona, Lydia (CDC/GHC/DGHT)" userId="7a9737f3-5fad-4f4f-8d08-04bec3ebb933" providerId="ADAL" clId="{9D0ACC55-07A3-4D8E-82E6-5142AA83C2E6}"/>
    <pc:docChg chg="addSld delSld modSld">
      <pc:chgData name="Tongowona, Lydia (CDC/GHC/DGHT)" userId="7a9737f3-5fad-4f4f-8d08-04bec3ebb933" providerId="ADAL" clId="{9D0ACC55-07A3-4D8E-82E6-5142AA83C2E6}" dt="2024-06-04T13:13:28.566" v="36" actId="255"/>
      <pc:docMkLst>
        <pc:docMk/>
      </pc:docMkLst>
      <pc:sldChg chg="del">
        <pc:chgData name="Tongowona, Lydia (CDC/GHC/DGHT)" userId="7a9737f3-5fad-4f4f-8d08-04bec3ebb933" providerId="ADAL" clId="{9D0ACC55-07A3-4D8E-82E6-5142AA83C2E6}" dt="2024-06-04T13:05:47.798" v="1" actId="2696"/>
        <pc:sldMkLst>
          <pc:docMk/>
          <pc:sldMk cId="2499592678" sldId="259"/>
        </pc:sldMkLst>
      </pc:sldChg>
      <pc:sldChg chg="del">
        <pc:chgData name="Tongowona, Lydia (CDC/GHC/DGHT)" userId="7a9737f3-5fad-4f4f-8d08-04bec3ebb933" providerId="ADAL" clId="{9D0ACC55-07A3-4D8E-82E6-5142AA83C2E6}" dt="2024-06-04T13:08:05.848" v="5" actId="2696"/>
        <pc:sldMkLst>
          <pc:docMk/>
          <pc:sldMk cId="64637941" sldId="294"/>
        </pc:sldMkLst>
      </pc:sldChg>
      <pc:sldChg chg="del">
        <pc:chgData name="Tongowona, Lydia (CDC/GHC/DGHT)" userId="7a9737f3-5fad-4f4f-8d08-04bec3ebb933" providerId="ADAL" clId="{9D0ACC55-07A3-4D8E-82E6-5142AA83C2E6}" dt="2024-06-04T13:07:02.702" v="3" actId="2696"/>
        <pc:sldMkLst>
          <pc:docMk/>
          <pc:sldMk cId="2508790394" sldId="296"/>
        </pc:sldMkLst>
      </pc:sldChg>
      <pc:sldChg chg="del">
        <pc:chgData name="Tongowona, Lydia (CDC/GHC/DGHT)" userId="7a9737f3-5fad-4f4f-8d08-04bec3ebb933" providerId="ADAL" clId="{9D0ACC55-07A3-4D8E-82E6-5142AA83C2E6}" dt="2024-06-04T13:12:00.769" v="31" actId="2696"/>
        <pc:sldMkLst>
          <pc:docMk/>
          <pc:sldMk cId="757797429" sldId="305"/>
        </pc:sldMkLst>
      </pc:sldChg>
      <pc:sldChg chg="del">
        <pc:chgData name="Tongowona, Lydia (CDC/GHC/DGHT)" userId="7a9737f3-5fad-4f4f-8d08-04bec3ebb933" providerId="ADAL" clId="{9D0ACC55-07A3-4D8E-82E6-5142AA83C2E6}" dt="2024-06-04T13:10:11.678" v="9" actId="2696"/>
        <pc:sldMkLst>
          <pc:docMk/>
          <pc:sldMk cId="2608999350" sldId="4110"/>
        </pc:sldMkLst>
      </pc:sldChg>
      <pc:sldChg chg="del">
        <pc:chgData name="Tongowona, Lydia (CDC/GHC/DGHT)" userId="7a9737f3-5fad-4f4f-8d08-04bec3ebb933" providerId="ADAL" clId="{9D0ACC55-07A3-4D8E-82E6-5142AA83C2E6}" dt="2024-06-04T13:12:54.819" v="33" actId="2696"/>
        <pc:sldMkLst>
          <pc:docMk/>
          <pc:sldMk cId="1495143853" sldId="4814"/>
        </pc:sldMkLst>
      </pc:sldChg>
      <pc:sldChg chg="add">
        <pc:chgData name="Tongowona, Lydia (CDC/GHC/DGHT)" userId="7a9737f3-5fad-4f4f-8d08-04bec3ebb933" providerId="ADAL" clId="{9D0ACC55-07A3-4D8E-82E6-5142AA83C2E6}" dt="2024-06-04T13:05:42.222" v="0"/>
        <pc:sldMkLst>
          <pc:docMk/>
          <pc:sldMk cId="1938433245" sldId="4822"/>
        </pc:sldMkLst>
      </pc:sldChg>
      <pc:sldChg chg="add">
        <pc:chgData name="Tongowona, Lydia (CDC/GHC/DGHT)" userId="7a9737f3-5fad-4f4f-8d08-04bec3ebb933" providerId="ADAL" clId="{9D0ACC55-07A3-4D8E-82E6-5142AA83C2E6}" dt="2024-06-04T13:06:58.558" v="2"/>
        <pc:sldMkLst>
          <pc:docMk/>
          <pc:sldMk cId="2789208949" sldId="4823"/>
        </pc:sldMkLst>
      </pc:sldChg>
      <pc:sldChg chg="modSp add mod">
        <pc:chgData name="Tongowona, Lydia (CDC/GHC/DGHT)" userId="7a9737f3-5fad-4f4f-8d08-04bec3ebb933" providerId="ADAL" clId="{9D0ACC55-07A3-4D8E-82E6-5142AA83C2E6}" dt="2024-06-04T13:08:12.276" v="7" actId="20577"/>
        <pc:sldMkLst>
          <pc:docMk/>
          <pc:sldMk cId="4283539588" sldId="4824"/>
        </pc:sldMkLst>
        <pc:spChg chg="mod">
          <ac:chgData name="Tongowona, Lydia (CDC/GHC/DGHT)" userId="7a9737f3-5fad-4f4f-8d08-04bec3ebb933" providerId="ADAL" clId="{9D0ACC55-07A3-4D8E-82E6-5142AA83C2E6}" dt="2024-06-04T13:08:12.276" v="7" actId="20577"/>
          <ac:spMkLst>
            <pc:docMk/>
            <pc:sldMk cId="4283539588" sldId="4824"/>
            <ac:spMk id="2" creationId="{2C0DA403-39C6-3F0C-3A01-14F22109C598}"/>
          </ac:spMkLst>
        </pc:spChg>
      </pc:sldChg>
      <pc:sldChg chg="modSp add mod">
        <pc:chgData name="Tongowona, Lydia (CDC/GHC/DGHT)" userId="7a9737f3-5fad-4f4f-8d08-04bec3ebb933" providerId="ADAL" clId="{9D0ACC55-07A3-4D8E-82E6-5142AA83C2E6}" dt="2024-06-04T13:11:17.881" v="29" actId="113"/>
        <pc:sldMkLst>
          <pc:docMk/>
          <pc:sldMk cId="1180270964" sldId="4825"/>
        </pc:sldMkLst>
        <pc:spChg chg="mod">
          <ac:chgData name="Tongowona, Lydia (CDC/GHC/DGHT)" userId="7a9737f3-5fad-4f4f-8d08-04bec3ebb933" providerId="ADAL" clId="{9D0ACC55-07A3-4D8E-82E6-5142AA83C2E6}" dt="2024-06-04T13:11:02.201" v="27" actId="113"/>
          <ac:spMkLst>
            <pc:docMk/>
            <pc:sldMk cId="1180270964" sldId="4825"/>
            <ac:spMk id="3" creationId="{5F07C708-BBD5-8D0E-9C89-9B13AA5F4415}"/>
          </ac:spMkLst>
        </pc:spChg>
        <pc:spChg chg="mod">
          <ac:chgData name="Tongowona, Lydia (CDC/GHC/DGHT)" userId="7a9737f3-5fad-4f4f-8d08-04bec3ebb933" providerId="ADAL" clId="{9D0ACC55-07A3-4D8E-82E6-5142AA83C2E6}" dt="2024-06-04T13:10:51.894" v="25" actId="20577"/>
          <ac:spMkLst>
            <pc:docMk/>
            <pc:sldMk cId="1180270964" sldId="4825"/>
            <ac:spMk id="6" creationId="{EAB2412D-8579-E718-2684-8D3A3B973168}"/>
          </ac:spMkLst>
        </pc:spChg>
        <pc:spChg chg="mod">
          <ac:chgData name="Tongowona, Lydia (CDC/GHC/DGHT)" userId="7a9737f3-5fad-4f4f-8d08-04bec3ebb933" providerId="ADAL" clId="{9D0ACC55-07A3-4D8E-82E6-5142AA83C2E6}" dt="2024-06-04T13:11:17.881" v="29" actId="113"/>
          <ac:spMkLst>
            <pc:docMk/>
            <pc:sldMk cId="1180270964" sldId="4825"/>
            <ac:spMk id="13" creationId="{F0FB472D-E610-FB43-AFAF-7E95B12CF22E}"/>
          </ac:spMkLst>
        </pc:spChg>
        <pc:picChg chg="mod">
          <ac:chgData name="Tongowona, Lydia (CDC/GHC/DGHT)" userId="7a9737f3-5fad-4f4f-8d08-04bec3ebb933" providerId="ADAL" clId="{9D0ACC55-07A3-4D8E-82E6-5142AA83C2E6}" dt="2024-06-04T13:11:03.819" v="28" actId="1076"/>
          <ac:picMkLst>
            <pc:docMk/>
            <pc:sldMk cId="1180270964" sldId="4825"/>
            <ac:picMk id="8" creationId="{4B43AC92-3441-D292-E1A2-4E7C185E2863}"/>
          </ac:picMkLst>
        </pc:picChg>
      </pc:sldChg>
      <pc:sldChg chg="add">
        <pc:chgData name="Tongowona, Lydia (CDC/GHC/DGHT)" userId="7a9737f3-5fad-4f4f-8d08-04bec3ebb933" providerId="ADAL" clId="{9D0ACC55-07A3-4D8E-82E6-5142AA83C2E6}" dt="2024-06-04T13:11:52.245" v="30"/>
        <pc:sldMkLst>
          <pc:docMk/>
          <pc:sldMk cId="396607687" sldId="4826"/>
        </pc:sldMkLst>
      </pc:sldChg>
      <pc:sldChg chg="modSp add">
        <pc:chgData name="Tongowona, Lydia (CDC/GHC/DGHT)" userId="7a9737f3-5fad-4f4f-8d08-04bec3ebb933" providerId="ADAL" clId="{9D0ACC55-07A3-4D8E-82E6-5142AA83C2E6}" dt="2024-06-04T13:13:28.566" v="36" actId="255"/>
        <pc:sldMkLst>
          <pc:docMk/>
          <pc:sldMk cId="3172174938" sldId="4827"/>
        </pc:sldMkLst>
        <pc:graphicFrameChg chg="mod">
          <ac:chgData name="Tongowona, Lydia (CDC/GHC/DGHT)" userId="7a9737f3-5fad-4f4f-8d08-04bec3ebb933" providerId="ADAL" clId="{9D0ACC55-07A3-4D8E-82E6-5142AA83C2E6}" dt="2024-06-04T13:13:28.566" v="36" actId="255"/>
          <ac:graphicFrameMkLst>
            <pc:docMk/>
            <pc:sldMk cId="3172174938" sldId="4827"/>
            <ac:graphicFrameMk id="4" creationId="{8295DE5C-94D9-5E6A-3374-8658BCCEF1A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24177324492056E-2"/>
          <c:y val="2.2705125928590357E-2"/>
          <c:w val="0.93498406427616465"/>
          <c:h val="0.7029656395906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strRef>
              <c:f>Sheet1!$B$3:$G$3</c:f>
              <c:strCache>
                <c:ptCount val="6"/>
                <c:pt idx="0">
                  <c:v>COP 18</c:v>
                </c:pt>
                <c:pt idx="1">
                  <c:v>COP 19</c:v>
                </c:pt>
                <c:pt idx="2">
                  <c:v>COP 20</c:v>
                </c:pt>
                <c:pt idx="3">
                  <c:v>COP21 (Cycle A)</c:v>
                </c:pt>
                <c:pt idx="4">
                  <c:v>COP 21 (Cycle B)</c:v>
                </c:pt>
                <c:pt idx="5">
                  <c:v>COP 22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1126</c:v>
                </c:pt>
                <c:pt idx="1">
                  <c:v>2500</c:v>
                </c:pt>
                <c:pt idx="2">
                  <c:v>3000</c:v>
                </c:pt>
                <c:pt idx="3">
                  <c:v>4000</c:v>
                </c:pt>
                <c:pt idx="4">
                  <c:v>4000</c:v>
                </c:pt>
                <c:pt idx="5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5-456E-8AE1-E95830F5B959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Participated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strRef>
              <c:f>Sheet1!$B$3:$G$3</c:f>
              <c:strCache>
                <c:ptCount val="6"/>
                <c:pt idx="0">
                  <c:v>COP 18</c:v>
                </c:pt>
                <c:pt idx="1">
                  <c:v>COP 19</c:v>
                </c:pt>
                <c:pt idx="2">
                  <c:v>COP 20</c:v>
                </c:pt>
                <c:pt idx="3">
                  <c:v>COP21 (Cycle A)</c:v>
                </c:pt>
                <c:pt idx="4">
                  <c:v>COP 21 (Cycle B)</c:v>
                </c:pt>
                <c:pt idx="5">
                  <c:v>COP 22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872</c:v>
                </c:pt>
                <c:pt idx="1">
                  <c:v>1209</c:v>
                </c:pt>
                <c:pt idx="2">
                  <c:v>2327</c:v>
                </c:pt>
                <c:pt idx="3">
                  <c:v>2761</c:v>
                </c:pt>
                <c:pt idx="4">
                  <c:v>3509</c:v>
                </c:pt>
                <c:pt idx="5">
                  <c:v>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5-456E-8AE1-E95830F5B959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strRef>
              <c:f>Sheet1!$B$3:$G$3</c:f>
              <c:strCache>
                <c:ptCount val="6"/>
                <c:pt idx="0">
                  <c:v>COP 18</c:v>
                </c:pt>
                <c:pt idx="1">
                  <c:v>COP 19</c:v>
                </c:pt>
                <c:pt idx="2">
                  <c:v>COP 20</c:v>
                </c:pt>
                <c:pt idx="3">
                  <c:v>COP21 (Cycle A)</c:v>
                </c:pt>
                <c:pt idx="4">
                  <c:v>COP 21 (Cycle B)</c:v>
                </c:pt>
                <c:pt idx="5">
                  <c:v>COP 22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837</c:v>
                </c:pt>
                <c:pt idx="1">
                  <c:v>986</c:v>
                </c:pt>
                <c:pt idx="2">
                  <c:v>2092</c:v>
                </c:pt>
                <c:pt idx="3">
                  <c:v>2202</c:v>
                </c:pt>
                <c:pt idx="4">
                  <c:v>3283</c:v>
                </c:pt>
                <c:pt idx="5">
                  <c:v>2939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5-456E-8AE1-E95830F5B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528064"/>
        <c:axId val="333415871"/>
      </c:barChart>
      <c:lineChart>
        <c:grouping val="standard"/>
        <c:varyColors val="0"/>
        <c:ser>
          <c:idx val="3"/>
          <c:order val="3"/>
          <c:tx>
            <c:strRef>
              <c:f>Sheet1!$A$7</c:f>
              <c:strCache>
                <c:ptCount val="1"/>
                <c:pt idx="0">
                  <c:v>Pass Rates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506535788164069E-2"/>
                  <c:y val="-0.233872175511859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65-456E-8AE1-E95830F5B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Sheet1!$B$3:$G$3</c:f>
              <c:strCache>
                <c:ptCount val="6"/>
                <c:pt idx="0">
                  <c:v>COP 18</c:v>
                </c:pt>
                <c:pt idx="1">
                  <c:v>COP 19</c:v>
                </c:pt>
                <c:pt idx="2">
                  <c:v>COP 20</c:v>
                </c:pt>
                <c:pt idx="3">
                  <c:v>COP21 (Cycle A)</c:v>
                </c:pt>
                <c:pt idx="4">
                  <c:v>COP 21 (Cycle B)</c:v>
                </c:pt>
                <c:pt idx="5">
                  <c:v>COP 22</c:v>
                </c:pt>
              </c:strCache>
            </c:strRef>
          </c:cat>
          <c:val>
            <c:numRef>
              <c:f>Sheet1!$B$7:$G$7</c:f>
              <c:numCache>
                <c:formatCode>0%</c:formatCode>
                <c:ptCount val="6"/>
                <c:pt idx="0">
                  <c:v>0.96</c:v>
                </c:pt>
                <c:pt idx="1">
                  <c:v>0.82</c:v>
                </c:pt>
                <c:pt idx="2">
                  <c:v>0.9</c:v>
                </c:pt>
                <c:pt idx="3">
                  <c:v>0.8</c:v>
                </c:pt>
                <c:pt idx="4">
                  <c:v>0.94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65-456E-8AE1-E95830F5B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526208"/>
        <c:axId val="333424991"/>
      </c:lineChart>
      <c:catAx>
        <c:axId val="14485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3415871"/>
        <c:crosses val="autoZero"/>
        <c:auto val="1"/>
        <c:lblAlgn val="ctr"/>
        <c:lblOffset val="100"/>
        <c:noMultiLvlLbl val="0"/>
      </c:catAx>
      <c:valAx>
        <c:axId val="33341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48528064"/>
        <c:crosses val="autoZero"/>
        <c:crossBetween val="between"/>
      </c:valAx>
      <c:valAx>
        <c:axId val="33342499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48526208"/>
        <c:crosses val="max"/>
        <c:crossBetween val="between"/>
      </c:valAx>
      <c:catAx>
        <c:axId val="144852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3424991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35BED-E80B-4FE0-BAE3-47A392C76A50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FB4AE-02DD-4805-8454-90FCA7333235}">
      <dgm:prSet phldrT="[Text]" phldr="0"/>
      <dgm:spPr/>
      <dgm:t>
        <a:bodyPr/>
        <a:lstStyle/>
        <a:p>
          <a:pPr>
            <a:defRPr b="1"/>
          </a:pPr>
          <a:r>
            <a:rPr lang="en-US" b="1">
              <a:latin typeface="Aptos Display" panose="02110004020202020204"/>
            </a:rPr>
            <a:t>2017 Inception</a:t>
          </a:r>
          <a:endParaRPr lang="en-US" b="1"/>
        </a:p>
      </dgm:t>
    </dgm:pt>
    <dgm:pt modelId="{2740BE51-4EC8-4443-8CE7-18DF395FC732}" type="parTrans" cxnId="{539F3239-F299-4AB1-ACB1-1DCE6B72741B}">
      <dgm:prSet/>
      <dgm:spPr/>
      <dgm:t>
        <a:bodyPr/>
        <a:lstStyle/>
        <a:p>
          <a:endParaRPr lang="en-US"/>
        </a:p>
      </dgm:t>
    </dgm:pt>
    <dgm:pt modelId="{5837DACF-22B2-40EB-8C9D-77F496216B65}" type="sibTrans" cxnId="{539F3239-F299-4AB1-ACB1-1DCE6B72741B}">
      <dgm:prSet/>
      <dgm:spPr/>
      <dgm:t>
        <a:bodyPr/>
        <a:lstStyle/>
        <a:p>
          <a:endParaRPr lang="en-US"/>
        </a:p>
      </dgm:t>
    </dgm:pt>
    <dgm:pt modelId="{E4904DBF-5F2F-48E5-B35D-96BD979F8871}">
      <dgm:prSet phldrT="[Text]" phldr="0" custT="1"/>
      <dgm:spPr/>
      <dgm:t>
        <a:bodyPr/>
        <a:lstStyle/>
        <a:p>
          <a:r>
            <a:rPr lang="en-US" sz="1400" b="1" dirty="0">
              <a:latin typeface="Aptos Display" panose="02110004020202020204"/>
            </a:rPr>
            <a:t>Facility Based with Harare Facilities</a:t>
          </a:r>
          <a:endParaRPr lang="en-US" sz="1400" b="1" dirty="0"/>
        </a:p>
      </dgm:t>
    </dgm:pt>
    <dgm:pt modelId="{8753DF82-E3F5-4941-B562-2F4A3B52CE2E}" type="parTrans" cxnId="{1EFED707-0AD3-4589-95BC-B4428D7032B2}">
      <dgm:prSet/>
      <dgm:spPr/>
      <dgm:t>
        <a:bodyPr/>
        <a:lstStyle/>
        <a:p>
          <a:endParaRPr lang="en-US"/>
        </a:p>
      </dgm:t>
    </dgm:pt>
    <dgm:pt modelId="{A92ED568-9424-4A93-8B4F-C373BF1DC198}" type="sibTrans" cxnId="{1EFED707-0AD3-4589-95BC-B4428D7032B2}">
      <dgm:prSet/>
      <dgm:spPr/>
      <dgm:t>
        <a:bodyPr/>
        <a:lstStyle/>
        <a:p>
          <a:endParaRPr lang="en-US"/>
        </a:p>
      </dgm:t>
    </dgm:pt>
    <dgm:pt modelId="{D69C84A2-311F-4BC3-9EC2-DF917AD437A7}">
      <dgm:prSet phldrT="[Text]" phldr="0"/>
      <dgm:spPr/>
      <dgm:t>
        <a:bodyPr/>
        <a:lstStyle/>
        <a:p>
          <a:pPr>
            <a:defRPr b="1"/>
          </a:pPr>
          <a:r>
            <a:rPr lang="en-US" b="1">
              <a:latin typeface="Aptos Display" panose="02110004020202020204"/>
            </a:rPr>
            <a:t>2018</a:t>
          </a:r>
          <a:endParaRPr lang="en-US" b="1"/>
        </a:p>
      </dgm:t>
    </dgm:pt>
    <dgm:pt modelId="{3646CD63-D9A7-406D-A74A-329AB8EC2F76}" type="parTrans" cxnId="{92AB2370-6206-42BC-B2D7-B47CEE8CE1FA}">
      <dgm:prSet/>
      <dgm:spPr/>
      <dgm:t>
        <a:bodyPr/>
        <a:lstStyle/>
        <a:p>
          <a:endParaRPr lang="en-US"/>
        </a:p>
      </dgm:t>
    </dgm:pt>
    <dgm:pt modelId="{52F29C47-114D-4174-BCBB-3E84DD30BBE3}" type="sibTrans" cxnId="{92AB2370-6206-42BC-B2D7-B47CEE8CE1FA}">
      <dgm:prSet/>
      <dgm:spPr/>
      <dgm:t>
        <a:bodyPr/>
        <a:lstStyle/>
        <a:p>
          <a:endParaRPr lang="en-US"/>
        </a:p>
      </dgm:t>
    </dgm:pt>
    <dgm:pt modelId="{2DB632A4-0297-4779-8214-C605481F746A}">
      <dgm:prSet phldrT="[Text]" phldr="0" custT="1"/>
      <dgm:spPr/>
      <dgm:t>
        <a:bodyPr/>
        <a:lstStyle/>
        <a:p>
          <a:r>
            <a:rPr lang="en-US" sz="1400" b="1" dirty="0">
              <a:latin typeface="Aptos Display" panose="02110004020202020204"/>
            </a:rPr>
            <a:t>Transitioned 300 Testers from Facility Based Testing .</a:t>
          </a:r>
          <a:endParaRPr lang="en-US" sz="1400" b="1" dirty="0"/>
        </a:p>
      </dgm:t>
    </dgm:pt>
    <dgm:pt modelId="{8B2C1A6D-893F-41F3-9406-AFC6DCFF93D0}" type="parTrans" cxnId="{29371E40-47CE-41E8-A82B-3E910A5E25DD}">
      <dgm:prSet/>
      <dgm:spPr/>
      <dgm:t>
        <a:bodyPr/>
        <a:lstStyle/>
        <a:p>
          <a:endParaRPr lang="en-US"/>
        </a:p>
      </dgm:t>
    </dgm:pt>
    <dgm:pt modelId="{5A826366-5526-4AAA-A7D7-697FAA22A1C0}" type="sibTrans" cxnId="{29371E40-47CE-41E8-A82B-3E910A5E25DD}">
      <dgm:prSet/>
      <dgm:spPr/>
      <dgm:t>
        <a:bodyPr/>
        <a:lstStyle/>
        <a:p>
          <a:endParaRPr lang="en-US"/>
        </a:p>
      </dgm:t>
    </dgm:pt>
    <dgm:pt modelId="{3F09417A-75A6-43C3-835C-815A9D60F950}">
      <dgm:prSet phldrT="[Text]" phldr="0"/>
      <dgm:spPr/>
      <dgm:t>
        <a:bodyPr/>
        <a:lstStyle/>
        <a:p>
          <a:pPr>
            <a:defRPr b="1"/>
          </a:pPr>
          <a:r>
            <a:rPr lang="en-US" b="1">
              <a:latin typeface="Aptos Display" panose="02110004020202020204"/>
            </a:rPr>
            <a:t>2019</a:t>
          </a:r>
          <a:endParaRPr lang="en-US" b="1"/>
        </a:p>
      </dgm:t>
    </dgm:pt>
    <dgm:pt modelId="{E3FD2341-0756-4328-AE7D-7113BC63ED0B}" type="parTrans" cxnId="{1D0B5AE9-3611-411C-BC18-5CEDD7373BC5}">
      <dgm:prSet/>
      <dgm:spPr/>
      <dgm:t>
        <a:bodyPr/>
        <a:lstStyle/>
        <a:p>
          <a:endParaRPr lang="en-US"/>
        </a:p>
      </dgm:t>
    </dgm:pt>
    <dgm:pt modelId="{CA4B86C1-0DE0-402F-9334-3C7E495CFD41}" type="sibTrans" cxnId="{1D0B5AE9-3611-411C-BC18-5CEDD7373BC5}">
      <dgm:prSet/>
      <dgm:spPr/>
      <dgm:t>
        <a:bodyPr/>
        <a:lstStyle/>
        <a:p>
          <a:endParaRPr lang="en-US"/>
        </a:p>
      </dgm:t>
    </dgm:pt>
    <dgm:pt modelId="{300CC1DD-0F60-41E7-8E5B-54CC2359E598}">
      <dgm:prSet phldrT="[Text]" phldr="0" custT="1"/>
      <dgm:spPr/>
      <dgm:t>
        <a:bodyPr/>
        <a:lstStyle/>
        <a:p>
          <a:r>
            <a:rPr lang="en-US" sz="1400" b="1" dirty="0">
              <a:latin typeface="Aptos Display" panose="02110004020202020204"/>
            </a:rPr>
            <a:t>2500 testers in 40 Districts</a:t>
          </a:r>
          <a:endParaRPr lang="en-US" sz="1400" b="1" dirty="0"/>
        </a:p>
      </dgm:t>
    </dgm:pt>
    <dgm:pt modelId="{4C51B960-2B1B-4FFB-98F9-49B9F0F06BE1}" type="parTrans" cxnId="{6A98FA89-21C5-43A0-8604-2F8002421133}">
      <dgm:prSet/>
      <dgm:spPr/>
      <dgm:t>
        <a:bodyPr/>
        <a:lstStyle/>
        <a:p>
          <a:endParaRPr lang="en-US"/>
        </a:p>
      </dgm:t>
    </dgm:pt>
    <dgm:pt modelId="{08F3D0C6-15EE-4E01-B1F5-880B6BB7A346}" type="sibTrans" cxnId="{6A98FA89-21C5-43A0-8604-2F8002421133}">
      <dgm:prSet/>
      <dgm:spPr/>
      <dgm:t>
        <a:bodyPr/>
        <a:lstStyle/>
        <a:p>
          <a:endParaRPr lang="en-US"/>
        </a:p>
      </dgm:t>
    </dgm:pt>
    <dgm:pt modelId="{F8A51FCE-1BB7-4406-8310-D5F5987C7AC3}">
      <dgm:prSet phldr="0"/>
      <dgm:spPr/>
      <dgm:t>
        <a:bodyPr/>
        <a:lstStyle/>
        <a:p>
          <a:pPr>
            <a:defRPr b="1"/>
          </a:pPr>
          <a:r>
            <a:rPr lang="en-US" b="1">
              <a:latin typeface="Aptos Display" panose="02110004020202020204"/>
            </a:rPr>
            <a:t>2020</a:t>
          </a:r>
        </a:p>
      </dgm:t>
    </dgm:pt>
    <dgm:pt modelId="{6B2FE81A-F482-4224-A80B-26D8D9E393B0}" type="parTrans" cxnId="{01A1C2C4-A2E9-49E4-8FCB-95FCF11F6EF0}">
      <dgm:prSet/>
      <dgm:spPr/>
      <dgm:t>
        <a:bodyPr/>
        <a:lstStyle/>
        <a:p>
          <a:endParaRPr lang="en-US"/>
        </a:p>
      </dgm:t>
    </dgm:pt>
    <dgm:pt modelId="{78D72F59-8C75-4E7F-83D9-3A5C171C211C}" type="sibTrans" cxnId="{01A1C2C4-A2E9-49E4-8FCB-95FCF11F6EF0}">
      <dgm:prSet/>
      <dgm:spPr/>
      <dgm:t>
        <a:bodyPr/>
        <a:lstStyle/>
        <a:p>
          <a:endParaRPr lang="en-US"/>
        </a:p>
      </dgm:t>
    </dgm:pt>
    <dgm:pt modelId="{DABADABA-EA69-448E-95BB-4EC197545DB2}">
      <dgm:prSet phldr="0" custT="1"/>
      <dgm:spPr/>
      <dgm:t>
        <a:bodyPr/>
        <a:lstStyle/>
        <a:p>
          <a:r>
            <a:rPr lang="en-US" sz="1400" b="1" dirty="0">
              <a:solidFill>
                <a:srgbClr val="444444"/>
              </a:solidFill>
              <a:latin typeface="Calibri"/>
              <a:ea typeface="Calibri"/>
              <a:cs typeface="Calibri"/>
            </a:rPr>
            <a:t>4000 testers in 43 Districts</a:t>
          </a:r>
          <a:endParaRPr lang="en-US" sz="1400" b="1" dirty="0"/>
        </a:p>
      </dgm:t>
    </dgm:pt>
    <dgm:pt modelId="{AB44669F-F5E3-4A35-8664-88FEB9E80711}" type="parTrans" cxnId="{48B23041-B071-4386-A74D-69E3EC894383}">
      <dgm:prSet/>
      <dgm:spPr/>
      <dgm:t>
        <a:bodyPr/>
        <a:lstStyle/>
        <a:p>
          <a:endParaRPr lang="en-US"/>
        </a:p>
      </dgm:t>
    </dgm:pt>
    <dgm:pt modelId="{B44736FA-4F1C-4373-94CA-77E9F43571A3}" type="sibTrans" cxnId="{48B23041-B071-4386-A74D-69E3EC894383}">
      <dgm:prSet/>
      <dgm:spPr/>
      <dgm:t>
        <a:bodyPr/>
        <a:lstStyle/>
        <a:p>
          <a:endParaRPr lang="en-US"/>
        </a:p>
      </dgm:t>
    </dgm:pt>
    <dgm:pt modelId="{C80B0D20-42B7-4208-A022-8B5ED49A0B72}">
      <dgm:prSet phldr="0" custT="1"/>
      <dgm:spPr/>
      <dgm:t>
        <a:bodyPr/>
        <a:lstStyle/>
        <a:p>
          <a:r>
            <a:rPr lang="en-US" sz="1400" b="1" dirty="0">
              <a:solidFill>
                <a:srgbClr val="444444"/>
              </a:solidFill>
              <a:latin typeface="Calibri"/>
              <a:ea typeface="Calibri"/>
              <a:cs typeface="Calibri"/>
            </a:rPr>
            <a:t>3000 testers in 40 Districts</a:t>
          </a:r>
        </a:p>
      </dgm:t>
    </dgm:pt>
    <dgm:pt modelId="{9D7BEC0B-0D8A-453A-AAF9-FAC59C311C0F}" type="parTrans" cxnId="{DF4B8FCD-59B8-4202-8996-BF689B1847D2}">
      <dgm:prSet/>
      <dgm:spPr/>
      <dgm:t>
        <a:bodyPr/>
        <a:lstStyle/>
        <a:p>
          <a:endParaRPr lang="en-US"/>
        </a:p>
      </dgm:t>
    </dgm:pt>
    <dgm:pt modelId="{F0EF55F2-369A-499C-A293-54BD05EA89B2}" type="sibTrans" cxnId="{DF4B8FCD-59B8-4202-8996-BF689B1847D2}">
      <dgm:prSet/>
      <dgm:spPr/>
      <dgm:t>
        <a:bodyPr/>
        <a:lstStyle/>
        <a:p>
          <a:endParaRPr lang="en-US"/>
        </a:p>
      </dgm:t>
    </dgm:pt>
    <dgm:pt modelId="{DD72BD0A-B912-4D2D-93F8-7C89558E970D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rgbClr val="444444"/>
              </a:solidFill>
              <a:latin typeface="Calibri"/>
              <a:ea typeface="Calibri"/>
              <a:cs typeface="Calibri"/>
            </a:rPr>
            <a:t>2022</a:t>
          </a:r>
        </a:p>
      </dgm:t>
    </dgm:pt>
    <dgm:pt modelId="{D913B56F-2D70-4159-BC02-F3284957CDD8}" type="parTrans" cxnId="{93C893DF-22AF-48DF-9E06-AB34A1C634BF}">
      <dgm:prSet/>
      <dgm:spPr/>
      <dgm:t>
        <a:bodyPr/>
        <a:lstStyle/>
        <a:p>
          <a:endParaRPr lang="en-US"/>
        </a:p>
      </dgm:t>
    </dgm:pt>
    <dgm:pt modelId="{BAFD040E-6D37-488D-9520-6959052619B6}" type="sibTrans" cxnId="{93C893DF-22AF-48DF-9E06-AB34A1C634BF}">
      <dgm:prSet/>
      <dgm:spPr/>
      <dgm:t>
        <a:bodyPr/>
        <a:lstStyle/>
        <a:p>
          <a:endParaRPr lang="en-US"/>
        </a:p>
      </dgm:t>
    </dgm:pt>
    <dgm:pt modelId="{C660F013-ED31-4BDC-8130-A27EB3E723E2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rgbClr val="444444"/>
              </a:solidFill>
              <a:latin typeface="Calibri"/>
              <a:ea typeface="Calibri"/>
              <a:cs typeface="Calibri"/>
            </a:rPr>
            <a:t>2023</a:t>
          </a:r>
        </a:p>
      </dgm:t>
    </dgm:pt>
    <dgm:pt modelId="{32D936C5-E3BD-4784-915F-83F2239CA5DC}" type="parTrans" cxnId="{CE3081CF-FB48-450C-BC87-82A593D8E3B0}">
      <dgm:prSet/>
      <dgm:spPr/>
      <dgm:t>
        <a:bodyPr/>
        <a:lstStyle/>
        <a:p>
          <a:endParaRPr lang="en-US"/>
        </a:p>
      </dgm:t>
    </dgm:pt>
    <dgm:pt modelId="{D9A56588-6C82-413A-B15D-B806811F9EA7}" type="sibTrans" cxnId="{CE3081CF-FB48-450C-BC87-82A593D8E3B0}">
      <dgm:prSet/>
      <dgm:spPr/>
      <dgm:t>
        <a:bodyPr/>
        <a:lstStyle/>
        <a:p>
          <a:endParaRPr lang="en-US"/>
        </a:p>
      </dgm:t>
    </dgm:pt>
    <dgm:pt modelId="{C467504A-3A2C-499A-9964-09EE5BCE2615}">
      <dgm:prSet phldr="0" custT="1"/>
      <dgm:spPr/>
      <dgm:t>
        <a:bodyPr/>
        <a:lstStyle/>
        <a:p>
          <a:r>
            <a:rPr lang="en-US" sz="1400" b="1" dirty="0">
              <a:solidFill>
                <a:srgbClr val="444444"/>
              </a:solidFill>
              <a:latin typeface="Calibri"/>
              <a:ea typeface="Calibri"/>
              <a:cs typeface="Calibri"/>
            </a:rPr>
            <a:t>Merging of HIV DTS and RTRI into one scheme.</a:t>
          </a:r>
        </a:p>
      </dgm:t>
    </dgm:pt>
    <dgm:pt modelId="{2C2837DC-A72B-4D19-A137-1A1436156E51}" type="parTrans" cxnId="{703D0E5E-773B-4B89-BE73-2C46F5729150}">
      <dgm:prSet/>
      <dgm:spPr/>
      <dgm:t>
        <a:bodyPr/>
        <a:lstStyle/>
        <a:p>
          <a:endParaRPr lang="en-US"/>
        </a:p>
      </dgm:t>
    </dgm:pt>
    <dgm:pt modelId="{A63BF1B9-1004-4CCE-ACAE-A6129281CB6A}" type="sibTrans" cxnId="{703D0E5E-773B-4B89-BE73-2C46F5729150}">
      <dgm:prSet/>
      <dgm:spPr/>
      <dgm:t>
        <a:bodyPr/>
        <a:lstStyle/>
        <a:p>
          <a:endParaRPr lang="en-US"/>
        </a:p>
      </dgm:t>
    </dgm:pt>
    <dgm:pt modelId="{682F3BD9-53FC-4163-B70A-353F82F081E2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rgbClr val="444444"/>
              </a:solidFill>
              <a:latin typeface="Calibri"/>
              <a:ea typeface="Calibri"/>
              <a:cs typeface="Calibri"/>
            </a:rPr>
            <a:t>2024</a:t>
          </a:r>
        </a:p>
      </dgm:t>
    </dgm:pt>
    <dgm:pt modelId="{5D15F292-B81F-4A72-AF8A-56026B8F7309}" type="parTrans" cxnId="{FDE2F0F0-5CF7-47E3-B788-AA268F56C509}">
      <dgm:prSet/>
      <dgm:spPr/>
      <dgm:t>
        <a:bodyPr/>
        <a:lstStyle/>
        <a:p>
          <a:endParaRPr lang="en-US"/>
        </a:p>
      </dgm:t>
    </dgm:pt>
    <dgm:pt modelId="{941EA02B-FC10-4BE0-AFD2-4983497FA9CC}" type="sibTrans" cxnId="{FDE2F0F0-5CF7-47E3-B788-AA268F56C509}">
      <dgm:prSet/>
      <dgm:spPr/>
      <dgm:t>
        <a:bodyPr/>
        <a:lstStyle/>
        <a:p>
          <a:endParaRPr lang="en-US"/>
        </a:p>
      </dgm:t>
    </dgm:pt>
    <dgm:pt modelId="{5E47E993-D6E5-472A-9D8A-F21D15EA1BD4}">
      <dgm:prSet phldr="0" custT="1"/>
      <dgm:spPr/>
      <dgm:t>
        <a:bodyPr/>
        <a:lstStyle/>
        <a:p>
          <a:r>
            <a:rPr lang="en-US" sz="1400" b="1" dirty="0">
              <a:solidFill>
                <a:srgbClr val="444444"/>
              </a:solidFill>
              <a:latin typeface="Calibri"/>
              <a:ea typeface="Calibri"/>
              <a:cs typeface="Calibri"/>
            </a:rPr>
            <a:t>Merging of HIV DTS, RTRI, Syphilis and Hepatitis- Combined DTS One Stop Shop.</a:t>
          </a:r>
        </a:p>
        <a:p>
          <a:endParaRPr lang="en-US" sz="1400" b="1" dirty="0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075E1BDD-4B75-4832-B7A0-50B1DB2D0A29}" type="parTrans" cxnId="{1A631402-F7AC-494E-868C-661F0E576C97}">
      <dgm:prSet/>
      <dgm:spPr/>
      <dgm:t>
        <a:bodyPr/>
        <a:lstStyle/>
        <a:p>
          <a:endParaRPr lang="en-US"/>
        </a:p>
      </dgm:t>
    </dgm:pt>
    <dgm:pt modelId="{B2D2E940-82BF-4A39-949B-76EFA84B5EB0}" type="sibTrans" cxnId="{1A631402-F7AC-494E-868C-661F0E576C97}">
      <dgm:prSet/>
      <dgm:spPr/>
      <dgm:t>
        <a:bodyPr/>
        <a:lstStyle/>
        <a:p>
          <a:endParaRPr lang="en-US"/>
        </a:p>
      </dgm:t>
    </dgm:pt>
    <dgm:pt modelId="{D9900A80-3344-4DAA-AAE8-A5DE3A7FE726}" type="pres">
      <dgm:prSet presAssocID="{47C35BED-E80B-4FE0-BAE3-47A392C76A50}" presName="root" presStyleCnt="0">
        <dgm:presLayoutVars>
          <dgm:chMax/>
          <dgm:chPref/>
          <dgm:animLvl val="lvl"/>
        </dgm:presLayoutVars>
      </dgm:prSet>
      <dgm:spPr/>
    </dgm:pt>
    <dgm:pt modelId="{C413327F-4149-453D-8C04-2CFFBAA7CAAD}" type="pres">
      <dgm:prSet presAssocID="{47C35BED-E80B-4FE0-BAE3-47A392C76A50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AFCBA93-9828-444D-BE1B-F08A762D61B3}" type="pres">
      <dgm:prSet presAssocID="{47C35BED-E80B-4FE0-BAE3-47A392C76A50}" presName="nodes" presStyleCnt="0">
        <dgm:presLayoutVars>
          <dgm:chMax/>
          <dgm:chPref/>
          <dgm:animLvl val="lvl"/>
        </dgm:presLayoutVars>
      </dgm:prSet>
      <dgm:spPr/>
    </dgm:pt>
    <dgm:pt modelId="{ED335469-2C3C-4F5B-B5A2-B6F4CF580480}" type="pres">
      <dgm:prSet presAssocID="{8B3FB4AE-02DD-4805-8454-90FCA7333235}" presName="composite" presStyleCnt="0"/>
      <dgm:spPr/>
    </dgm:pt>
    <dgm:pt modelId="{79070852-F185-43A4-A19D-24D85E5C5334}" type="pres">
      <dgm:prSet presAssocID="{8B3FB4AE-02DD-4805-8454-90FCA7333235}" presName="ConnectorPoint" presStyleLbl="lnNode1" presStyleIdx="0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52AA4AA-896A-48BD-A73E-1887F4BDD11F}" type="pres">
      <dgm:prSet presAssocID="{8B3FB4AE-02DD-4805-8454-90FCA7333235}" presName="DropPinPlaceHolder" presStyleCnt="0"/>
      <dgm:spPr/>
    </dgm:pt>
    <dgm:pt modelId="{461F3B05-77C4-4164-9124-8B493ED8FCF8}" type="pres">
      <dgm:prSet presAssocID="{8B3FB4AE-02DD-4805-8454-90FCA7333235}" presName="DropPin" presStyleLbl="alignNode1" presStyleIdx="0" presStyleCnt="7"/>
      <dgm:spPr/>
    </dgm:pt>
    <dgm:pt modelId="{ECFED556-CEBA-42CF-A32E-498C189F9F68}" type="pres">
      <dgm:prSet presAssocID="{8B3FB4AE-02DD-4805-8454-90FCA7333235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62BA53D-BA0B-40B3-8707-3ED5D41BA8AD}" type="pres">
      <dgm:prSet presAssocID="{8B3FB4AE-02DD-4805-8454-90FCA7333235}" presName="L2TextContainer" presStyleLbl="revTx" presStyleIdx="0" presStyleCnt="14">
        <dgm:presLayoutVars>
          <dgm:bulletEnabled val="1"/>
        </dgm:presLayoutVars>
      </dgm:prSet>
      <dgm:spPr/>
    </dgm:pt>
    <dgm:pt modelId="{F71B9203-40ED-48D5-97D3-8CF22942EBD5}" type="pres">
      <dgm:prSet presAssocID="{8B3FB4AE-02DD-4805-8454-90FCA7333235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82ABC865-F928-474E-9404-E133D4859994}" type="pres">
      <dgm:prSet presAssocID="{8B3FB4AE-02DD-4805-8454-90FCA7333235}" presName="ConnectLine" presStyleLbl="sibTrans1D1" presStyleIdx="0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26A75BE-EAB8-46A6-ADAF-5E1128854FA2}" type="pres">
      <dgm:prSet presAssocID="{8B3FB4AE-02DD-4805-8454-90FCA7333235}" presName="EmptyPlaceHolder" presStyleCnt="0"/>
      <dgm:spPr/>
    </dgm:pt>
    <dgm:pt modelId="{B8C2EC76-772A-47D0-A761-259699278AC5}" type="pres">
      <dgm:prSet presAssocID="{5837DACF-22B2-40EB-8C9D-77F496216B65}" presName="spaceBetweenRectangles" presStyleCnt="0"/>
      <dgm:spPr/>
    </dgm:pt>
    <dgm:pt modelId="{F7E2A3B6-F9DB-4BCF-B847-7C07A3FBE2B1}" type="pres">
      <dgm:prSet presAssocID="{D69C84A2-311F-4BC3-9EC2-DF917AD437A7}" presName="composite" presStyleCnt="0"/>
      <dgm:spPr/>
    </dgm:pt>
    <dgm:pt modelId="{F9F8BA69-4B3B-4548-90C9-99570D839BBA}" type="pres">
      <dgm:prSet presAssocID="{D69C84A2-311F-4BC3-9EC2-DF917AD437A7}" presName="ConnectorPoint" presStyleLbl="lnNode1" presStyleIdx="1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F830467-75F2-479E-B904-90A96C28FE00}" type="pres">
      <dgm:prSet presAssocID="{D69C84A2-311F-4BC3-9EC2-DF917AD437A7}" presName="DropPinPlaceHolder" presStyleCnt="0"/>
      <dgm:spPr/>
    </dgm:pt>
    <dgm:pt modelId="{1872D96D-5C5E-4951-B5B0-D60FE6B38A0F}" type="pres">
      <dgm:prSet presAssocID="{D69C84A2-311F-4BC3-9EC2-DF917AD437A7}" presName="DropPin" presStyleLbl="alignNode1" presStyleIdx="1" presStyleCnt="7"/>
      <dgm:spPr/>
    </dgm:pt>
    <dgm:pt modelId="{ACCFF497-A102-4393-A18C-6508A74EA535}" type="pres">
      <dgm:prSet presAssocID="{D69C84A2-311F-4BC3-9EC2-DF917AD437A7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DC2836A-E2E6-4EB9-86C9-671A876F058D}" type="pres">
      <dgm:prSet presAssocID="{D69C84A2-311F-4BC3-9EC2-DF917AD437A7}" presName="L2TextContainer" presStyleLbl="revTx" presStyleIdx="2" presStyleCnt="14">
        <dgm:presLayoutVars>
          <dgm:bulletEnabled val="1"/>
        </dgm:presLayoutVars>
      </dgm:prSet>
      <dgm:spPr/>
    </dgm:pt>
    <dgm:pt modelId="{DC115158-8FB9-4D71-ADB6-137A8F3171DF}" type="pres">
      <dgm:prSet presAssocID="{D69C84A2-311F-4BC3-9EC2-DF917AD437A7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1C0E3120-E30D-492F-839E-2AAFFE5A6E86}" type="pres">
      <dgm:prSet presAssocID="{D69C84A2-311F-4BC3-9EC2-DF917AD437A7}" presName="ConnectLine" presStyleLbl="sibTrans1D1" presStyleIdx="1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2337598-E3A5-4DE6-BADD-1AA31C3E5355}" type="pres">
      <dgm:prSet presAssocID="{D69C84A2-311F-4BC3-9EC2-DF917AD437A7}" presName="EmptyPlaceHolder" presStyleCnt="0"/>
      <dgm:spPr/>
    </dgm:pt>
    <dgm:pt modelId="{AA95D3E9-ACFA-4F53-A163-B6F7C8E79475}" type="pres">
      <dgm:prSet presAssocID="{52F29C47-114D-4174-BCBB-3E84DD30BBE3}" presName="spaceBetweenRectangles" presStyleCnt="0"/>
      <dgm:spPr/>
    </dgm:pt>
    <dgm:pt modelId="{3E3AA445-ABB4-4251-81E6-4E9398D8C8C6}" type="pres">
      <dgm:prSet presAssocID="{3F09417A-75A6-43C3-835C-815A9D60F950}" presName="composite" presStyleCnt="0"/>
      <dgm:spPr/>
    </dgm:pt>
    <dgm:pt modelId="{02370F77-BB81-4229-9786-1DEFA35F6B88}" type="pres">
      <dgm:prSet presAssocID="{3F09417A-75A6-43C3-835C-815A9D60F950}" presName="ConnectorPoint" presStyleLbl="lnNode1" presStyleIdx="2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E599011-7B27-477D-BFAB-E015B2125F52}" type="pres">
      <dgm:prSet presAssocID="{3F09417A-75A6-43C3-835C-815A9D60F950}" presName="DropPinPlaceHolder" presStyleCnt="0"/>
      <dgm:spPr/>
    </dgm:pt>
    <dgm:pt modelId="{EDAC0952-C3FF-4F8F-993B-5E30EB6AF20C}" type="pres">
      <dgm:prSet presAssocID="{3F09417A-75A6-43C3-835C-815A9D60F950}" presName="DropPin" presStyleLbl="alignNode1" presStyleIdx="2" presStyleCnt="7"/>
      <dgm:spPr/>
    </dgm:pt>
    <dgm:pt modelId="{EEBD439A-95C2-43B2-B896-480B9312CA49}" type="pres">
      <dgm:prSet presAssocID="{3F09417A-75A6-43C3-835C-815A9D60F950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699E028-3D2B-49F6-BBF2-E2764740F7D9}" type="pres">
      <dgm:prSet presAssocID="{3F09417A-75A6-43C3-835C-815A9D60F950}" presName="L2TextContainer" presStyleLbl="revTx" presStyleIdx="4" presStyleCnt="14">
        <dgm:presLayoutVars>
          <dgm:bulletEnabled val="1"/>
        </dgm:presLayoutVars>
      </dgm:prSet>
      <dgm:spPr/>
    </dgm:pt>
    <dgm:pt modelId="{019F42AB-8801-416A-85E4-82CD4694A911}" type="pres">
      <dgm:prSet presAssocID="{3F09417A-75A6-43C3-835C-815A9D60F950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A5DCB32E-648A-42C1-8600-B1876D7EE181}" type="pres">
      <dgm:prSet presAssocID="{3F09417A-75A6-43C3-835C-815A9D60F950}" presName="ConnectLine" presStyleLbl="sibTrans1D1" presStyleIdx="2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35413A1-99FD-49E2-8D2B-65148B430F9E}" type="pres">
      <dgm:prSet presAssocID="{3F09417A-75A6-43C3-835C-815A9D60F950}" presName="EmptyPlaceHolder" presStyleCnt="0"/>
      <dgm:spPr/>
    </dgm:pt>
    <dgm:pt modelId="{E3AD448C-9E5F-4341-9386-34336AC2EC69}" type="pres">
      <dgm:prSet presAssocID="{CA4B86C1-0DE0-402F-9334-3C7E495CFD41}" presName="spaceBetweenRectangles" presStyleCnt="0"/>
      <dgm:spPr/>
    </dgm:pt>
    <dgm:pt modelId="{E44EAC2B-8F11-413F-8BC9-612C9397C53E}" type="pres">
      <dgm:prSet presAssocID="{F8A51FCE-1BB7-4406-8310-D5F5987C7AC3}" presName="composite" presStyleCnt="0"/>
      <dgm:spPr/>
    </dgm:pt>
    <dgm:pt modelId="{80B11327-F5E3-439A-A362-86F0E645AF09}" type="pres">
      <dgm:prSet presAssocID="{F8A51FCE-1BB7-4406-8310-D5F5987C7AC3}" presName="ConnectorPoint" presStyleLbl="lnNode1" presStyleIdx="3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DB7E4F-2B88-4800-B328-6FB100DB3246}" type="pres">
      <dgm:prSet presAssocID="{F8A51FCE-1BB7-4406-8310-D5F5987C7AC3}" presName="DropPinPlaceHolder" presStyleCnt="0"/>
      <dgm:spPr/>
    </dgm:pt>
    <dgm:pt modelId="{A38ED9EF-8D39-44D8-A256-C841510C0115}" type="pres">
      <dgm:prSet presAssocID="{F8A51FCE-1BB7-4406-8310-D5F5987C7AC3}" presName="DropPin" presStyleLbl="alignNode1" presStyleIdx="3" presStyleCnt="7"/>
      <dgm:spPr/>
    </dgm:pt>
    <dgm:pt modelId="{5C7069EC-BC4A-4F87-AA3A-C93C6FAFB927}" type="pres">
      <dgm:prSet presAssocID="{F8A51FCE-1BB7-4406-8310-D5F5987C7AC3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5D83243D-029F-425B-B1DD-5D846F0A971B}" type="pres">
      <dgm:prSet presAssocID="{F8A51FCE-1BB7-4406-8310-D5F5987C7AC3}" presName="L2TextContainer" presStyleLbl="revTx" presStyleIdx="6" presStyleCnt="14">
        <dgm:presLayoutVars>
          <dgm:bulletEnabled val="1"/>
        </dgm:presLayoutVars>
      </dgm:prSet>
      <dgm:spPr/>
    </dgm:pt>
    <dgm:pt modelId="{9115AFEB-2325-4520-AB34-5CCA62B36847}" type="pres">
      <dgm:prSet presAssocID="{F8A51FCE-1BB7-4406-8310-D5F5987C7AC3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21D16B47-925F-4828-A9EA-CD711F809F4E}" type="pres">
      <dgm:prSet presAssocID="{F8A51FCE-1BB7-4406-8310-D5F5987C7AC3}" presName="ConnectLine" presStyleLbl="sibTrans1D1" presStyleIdx="3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CFE8844-7439-4234-A52F-F7D3EF609F85}" type="pres">
      <dgm:prSet presAssocID="{F8A51FCE-1BB7-4406-8310-D5F5987C7AC3}" presName="EmptyPlaceHolder" presStyleCnt="0"/>
      <dgm:spPr/>
    </dgm:pt>
    <dgm:pt modelId="{9A974427-C364-4183-B17D-40B1D44375E0}" type="pres">
      <dgm:prSet presAssocID="{78D72F59-8C75-4E7F-83D9-3A5C171C211C}" presName="spaceBetweenRectangles" presStyleCnt="0"/>
      <dgm:spPr/>
    </dgm:pt>
    <dgm:pt modelId="{40ABBCAB-7DF6-4D83-B2BC-9BD9D627059B}" type="pres">
      <dgm:prSet presAssocID="{DD72BD0A-B912-4D2D-93F8-7C89558E970D}" presName="composite" presStyleCnt="0"/>
      <dgm:spPr/>
    </dgm:pt>
    <dgm:pt modelId="{EC9CC118-0FF8-4C91-9915-27843A6DBDCB}" type="pres">
      <dgm:prSet presAssocID="{DD72BD0A-B912-4D2D-93F8-7C89558E970D}" presName="ConnectorPoint" presStyleLbl="lnNode1" presStyleIdx="4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1AFC78E-6859-4082-B6C8-BA73F7F13F67}" type="pres">
      <dgm:prSet presAssocID="{DD72BD0A-B912-4D2D-93F8-7C89558E970D}" presName="DropPinPlaceHolder" presStyleCnt="0"/>
      <dgm:spPr/>
    </dgm:pt>
    <dgm:pt modelId="{BBC3E283-CF13-4BFB-BD16-EC01724D3B66}" type="pres">
      <dgm:prSet presAssocID="{DD72BD0A-B912-4D2D-93F8-7C89558E970D}" presName="DropPin" presStyleLbl="alignNode1" presStyleIdx="4" presStyleCnt="7"/>
      <dgm:spPr/>
    </dgm:pt>
    <dgm:pt modelId="{6C1F9A32-33B7-46AD-A6AA-0B7541345972}" type="pres">
      <dgm:prSet presAssocID="{DD72BD0A-B912-4D2D-93F8-7C89558E970D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F1A86C5-DE05-4A81-9195-6A3BFBFB30F6}" type="pres">
      <dgm:prSet presAssocID="{DD72BD0A-B912-4D2D-93F8-7C89558E970D}" presName="L2TextContainer" presStyleLbl="revTx" presStyleIdx="8" presStyleCnt="14">
        <dgm:presLayoutVars>
          <dgm:bulletEnabled val="1"/>
        </dgm:presLayoutVars>
      </dgm:prSet>
      <dgm:spPr/>
    </dgm:pt>
    <dgm:pt modelId="{C7D2F56E-9601-47AF-875B-8D9ED4AC0410}" type="pres">
      <dgm:prSet presAssocID="{DD72BD0A-B912-4D2D-93F8-7C89558E970D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3F400440-483F-4A74-A381-EF2C904AA285}" type="pres">
      <dgm:prSet presAssocID="{DD72BD0A-B912-4D2D-93F8-7C89558E970D}" presName="ConnectLine" presStyleLbl="sibTrans1D1" presStyleIdx="4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E6208AF-534E-48C5-90A5-1B3B1E6D9752}" type="pres">
      <dgm:prSet presAssocID="{DD72BD0A-B912-4D2D-93F8-7C89558E970D}" presName="EmptyPlaceHolder" presStyleCnt="0"/>
      <dgm:spPr/>
    </dgm:pt>
    <dgm:pt modelId="{8A253316-DC71-4480-8EA0-1CFB8155CB1D}" type="pres">
      <dgm:prSet presAssocID="{BAFD040E-6D37-488D-9520-6959052619B6}" presName="spaceBetweenRectangles" presStyleCnt="0"/>
      <dgm:spPr/>
    </dgm:pt>
    <dgm:pt modelId="{66BBFFB1-0DFC-4DB3-930D-33EAA3A1F5A6}" type="pres">
      <dgm:prSet presAssocID="{C660F013-ED31-4BDC-8130-A27EB3E723E2}" presName="composite" presStyleCnt="0"/>
      <dgm:spPr/>
    </dgm:pt>
    <dgm:pt modelId="{94B352AB-C923-4D97-A792-5B242C4DF4B2}" type="pres">
      <dgm:prSet presAssocID="{C660F013-ED31-4BDC-8130-A27EB3E723E2}" presName="ConnectorPoint" presStyleLbl="lnNode1" presStyleIdx="5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1F226D-3A43-4FA9-B20E-DF35401EBE36}" type="pres">
      <dgm:prSet presAssocID="{C660F013-ED31-4BDC-8130-A27EB3E723E2}" presName="DropPinPlaceHolder" presStyleCnt="0"/>
      <dgm:spPr/>
    </dgm:pt>
    <dgm:pt modelId="{586552EA-C152-4877-ACD6-42694C65D1FF}" type="pres">
      <dgm:prSet presAssocID="{C660F013-ED31-4BDC-8130-A27EB3E723E2}" presName="DropPin" presStyleLbl="alignNode1" presStyleIdx="5" presStyleCnt="7"/>
      <dgm:spPr/>
    </dgm:pt>
    <dgm:pt modelId="{91496DB9-7D40-4A77-B418-839AAF5FA671}" type="pres">
      <dgm:prSet presAssocID="{C660F013-ED31-4BDC-8130-A27EB3E723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4DD8698-03E4-45F3-B6F8-26E0FB10D5FA}" type="pres">
      <dgm:prSet presAssocID="{C660F013-ED31-4BDC-8130-A27EB3E723E2}" presName="L2TextContainer" presStyleLbl="revTx" presStyleIdx="10" presStyleCnt="14">
        <dgm:presLayoutVars>
          <dgm:bulletEnabled val="1"/>
        </dgm:presLayoutVars>
      </dgm:prSet>
      <dgm:spPr/>
    </dgm:pt>
    <dgm:pt modelId="{4ECD2C36-957C-4150-8881-B9A62521B0A5}" type="pres">
      <dgm:prSet presAssocID="{C660F013-ED31-4BDC-8130-A27EB3E723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4C59303-0FD1-4D37-865F-62E15F2F3773}" type="pres">
      <dgm:prSet presAssocID="{C660F013-ED31-4BDC-8130-A27EB3E723E2}" presName="ConnectLine" presStyleLbl="sibTrans1D1" presStyleIdx="5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C0FF133-43A1-43A7-83E8-7B2DEA8554AF}" type="pres">
      <dgm:prSet presAssocID="{C660F013-ED31-4BDC-8130-A27EB3E723E2}" presName="EmptyPlaceHolder" presStyleCnt="0"/>
      <dgm:spPr/>
    </dgm:pt>
    <dgm:pt modelId="{12D89129-178E-4948-9325-62A6D483ADDA}" type="pres">
      <dgm:prSet presAssocID="{D9A56588-6C82-413A-B15D-B806811F9EA7}" presName="spaceBetweenRectangles" presStyleCnt="0"/>
      <dgm:spPr/>
    </dgm:pt>
    <dgm:pt modelId="{2BED4CDF-7CAB-4EA2-BD6C-7CABA2544399}" type="pres">
      <dgm:prSet presAssocID="{682F3BD9-53FC-4163-B70A-353F82F081E2}" presName="composite" presStyleCnt="0"/>
      <dgm:spPr/>
    </dgm:pt>
    <dgm:pt modelId="{2FC77BB5-B71E-471B-A7A7-A89405E2FA08}" type="pres">
      <dgm:prSet presAssocID="{682F3BD9-53FC-4163-B70A-353F82F081E2}" presName="ConnectorPoint" presStyleLbl="lnNode1" presStyleIdx="6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C09AD15-0F1D-4C72-AC7E-54FA1E39A2AC}" type="pres">
      <dgm:prSet presAssocID="{682F3BD9-53FC-4163-B70A-353F82F081E2}" presName="DropPinPlaceHolder" presStyleCnt="0"/>
      <dgm:spPr/>
    </dgm:pt>
    <dgm:pt modelId="{A26FD0F4-8207-4BDC-9A7E-0797326703C7}" type="pres">
      <dgm:prSet presAssocID="{682F3BD9-53FC-4163-B70A-353F82F081E2}" presName="DropPin" presStyleLbl="alignNode1" presStyleIdx="6" presStyleCnt="7"/>
      <dgm:spPr/>
    </dgm:pt>
    <dgm:pt modelId="{D92A1283-596D-4571-8DFF-970C5EA68DED}" type="pres">
      <dgm:prSet presAssocID="{682F3BD9-53FC-4163-B70A-353F82F081E2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54980B2-9EA6-4AFB-B377-32FB3F12BBF6}" type="pres">
      <dgm:prSet presAssocID="{682F3BD9-53FC-4163-B70A-353F82F081E2}" presName="L2TextContainer" presStyleLbl="revTx" presStyleIdx="12" presStyleCnt="14">
        <dgm:presLayoutVars>
          <dgm:bulletEnabled val="1"/>
        </dgm:presLayoutVars>
      </dgm:prSet>
      <dgm:spPr/>
    </dgm:pt>
    <dgm:pt modelId="{C99F556A-B2DF-4022-A6BE-3B7BE24E2A46}" type="pres">
      <dgm:prSet presAssocID="{682F3BD9-53FC-4163-B70A-353F82F081E2}" presName="L1TextContainer" presStyleLbl="revTx" presStyleIdx="13" presStyleCnt="14" custLinFactNeighborX="-2145" custLinFactNeighborY="-32492">
        <dgm:presLayoutVars>
          <dgm:chMax val="1"/>
          <dgm:chPref val="1"/>
          <dgm:bulletEnabled val="1"/>
        </dgm:presLayoutVars>
      </dgm:prSet>
      <dgm:spPr/>
    </dgm:pt>
    <dgm:pt modelId="{CC74D215-8CB6-4FE2-BBA6-E012B9CC1545}" type="pres">
      <dgm:prSet presAssocID="{682F3BD9-53FC-4163-B70A-353F82F081E2}" presName="ConnectLine" presStyleLbl="sibTrans1D1" presStyleIdx="6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2676D62-45CE-4B2F-8A3C-DBC905F65B3B}" type="pres">
      <dgm:prSet presAssocID="{682F3BD9-53FC-4163-B70A-353F82F081E2}" presName="EmptyPlaceHolder" presStyleCnt="0"/>
      <dgm:spPr/>
    </dgm:pt>
  </dgm:ptLst>
  <dgm:cxnLst>
    <dgm:cxn modelId="{2D028A01-4F1D-4191-8C0B-7C8992EAC946}" type="presOf" srcId="{300CC1DD-0F60-41E7-8E5B-54CC2359E598}" destId="{B699E028-3D2B-49F6-BBF2-E2764740F7D9}" srcOrd="0" destOrd="0" presId="urn:microsoft.com/office/officeart/2017/3/layout/DropPinTimeline"/>
    <dgm:cxn modelId="{1A631402-F7AC-494E-868C-661F0E576C97}" srcId="{682F3BD9-53FC-4163-B70A-353F82F081E2}" destId="{5E47E993-D6E5-472A-9D8A-F21D15EA1BD4}" srcOrd="0" destOrd="0" parTransId="{075E1BDD-4B75-4832-B7A0-50B1DB2D0A29}" sibTransId="{B2D2E940-82BF-4A39-949B-76EFA84B5EB0}"/>
    <dgm:cxn modelId="{1EFED707-0AD3-4589-95BC-B4428D7032B2}" srcId="{8B3FB4AE-02DD-4805-8454-90FCA7333235}" destId="{E4904DBF-5F2F-48E5-B35D-96BD979F8871}" srcOrd="0" destOrd="0" parTransId="{8753DF82-E3F5-4941-B562-2F4A3B52CE2E}" sibTransId="{A92ED568-9424-4A93-8B4F-C373BF1DC198}"/>
    <dgm:cxn modelId="{B3FFD02C-4DA7-4C1C-8340-7301E0018DDD}" type="presOf" srcId="{3F09417A-75A6-43C3-835C-815A9D60F950}" destId="{019F42AB-8801-416A-85E4-82CD4694A911}" srcOrd="0" destOrd="0" presId="urn:microsoft.com/office/officeart/2017/3/layout/DropPinTimeline"/>
    <dgm:cxn modelId="{539F3239-F299-4AB1-ACB1-1DCE6B72741B}" srcId="{47C35BED-E80B-4FE0-BAE3-47A392C76A50}" destId="{8B3FB4AE-02DD-4805-8454-90FCA7333235}" srcOrd="0" destOrd="0" parTransId="{2740BE51-4EC8-4443-8CE7-18DF395FC732}" sibTransId="{5837DACF-22B2-40EB-8C9D-77F496216B65}"/>
    <dgm:cxn modelId="{B590ED3B-1A7E-4D7B-A94B-3E00CA842E9F}" type="presOf" srcId="{C467504A-3A2C-499A-9964-09EE5BCE2615}" destId="{B4DD8698-03E4-45F3-B6F8-26E0FB10D5FA}" srcOrd="0" destOrd="0" presId="urn:microsoft.com/office/officeart/2017/3/layout/DropPinTimeline"/>
    <dgm:cxn modelId="{29371E40-47CE-41E8-A82B-3E910A5E25DD}" srcId="{D69C84A2-311F-4BC3-9EC2-DF917AD437A7}" destId="{2DB632A4-0297-4779-8214-C605481F746A}" srcOrd="0" destOrd="0" parTransId="{8B2C1A6D-893F-41F3-9406-AFC6DCFF93D0}" sibTransId="{5A826366-5526-4AAA-A7D7-697FAA22A1C0}"/>
    <dgm:cxn modelId="{703D0E5E-773B-4B89-BE73-2C46F5729150}" srcId="{C660F013-ED31-4BDC-8130-A27EB3E723E2}" destId="{C467504A-3A2C-499A-9964-09EE5BCE2615}" srcOrd="0" destOrd="0" parTransId="{2C2837DC-A72B-4D19-A137-1A1436156E51}" sibTransId="{A63BF1B9-1004-4CCE-ACAE-A6129281CB6A}"/>
    <dgm:cxn modelId="{48B23041-B071-4386-A74D-69E3EC894383}" srcId="{DD72BD0A-B912-4D2D-93F8-7C89558E970D}" destId="{DABADABA-EA69-448E-95BB-4EC197545DB2}" srcOrd="0" destOrd="0" parTransId="{AB44669F-F5E3-4A35-8664-88FEB9E80711}" sibTransId="{B44736FA-4F1C-4373-94CA-77E9F43571A3}"/>
    <dgm:cxn modelId="{877C4D48-F287-44C8-A681-80B2B472579D}" type="presOf" srcId="{C80B0D20-42B7-4208-A022-8B5ED49A0B72}" destId="{5D83243D-029F-425B-B1DD-5D846F0A971B}" srcOrd="0" destOrd="0" presId="urn:microsoft.com/office/officeart/2017/3/layout/DropPinTimeline"/>
    <dgm:cxn modelId="{8967A44D-C04C-455F-A292-9ECFD74384A2}" type="presOf" srcId="{DABADABA-EA69-448E-95BB-4EC197545DB2}" destId="{8F1A86C5-DE05-4A81-9195-6A3BFBFB30F6}" srcOrd="0" destOrd="0" presId="urn:microsoft.com/office/officeart/2017/3/layout/DropPinTimeline"/>
    <dgm:cxn modelId="{521EF06D-3AE2-4956-950C-921EAB2F3933}" type="presOf" srcId="{2DB632A4-0297-4779-8214-C605481F746A}" destId="{CDC2836A-E2E6-4EB9-86C9-671A876F058D}" srcOrd="0" destOrd="0" presId="urn:microsoft.com/office/officeart/2017/3/layout/DropPinTimeline"/>
    <dgm:cxn modelId="{92AB2370-6206-42BC-B2D7-B47CEE8CE1FA}" srcId="{47C35BED-E80B-4FE0-BAE3-47A392C76A50}" destId="{D69C84A2-311F-4BC3-9EC2-DF917AD437A7}" srcOrd="1" destOrd="0" parTransId="{3646CD63-D9A7-406D-A74A-329AB8EC2F76}" sibTransId="{52F29C47-114D-4174-BCBB-3E84DD30BBE3}"/>
    <dgm:cxn modelId="{E7C00871-8A11-4033-9568-8D4CA8ADE3C7}" type="presOf" srcId="{DD72BD0A-B912-4D2D-93F8-7C89558E970D}" destId="{C7D2F56E-9601-47AF-875B-8D9ED4AC0410}" srcOrd="0" destOrd="0" presId="urn:microsoft.com/office/officeart/2017/3/layout/DropPinTimeline"/>
    <dgm:cxn modelId="{39F59051-3A30-4D2F-99E6-E33300950A45}" type="presOf" srcId="{47C35BED-E80B-4FE0-BAE3-47A392C76A50}" destId="{D9900A80-3344-4DAA-AAE8-A5DE3A7FE726}" srcOrd="0" destOrd="0" presId="urn:microsoft.com/office/officeart/2017/3/layout/DropPinTimeline"/>
    <dgm:cxn modelId="{E6D3B776-D273-4B2F-8292-3A84259AD75B}" type="presOf" srcId="{C660F013-ED31-4BDC-8130-A27EB3E723E2}" destId="{4ECD2C36-957C-4150-8881-B9A62521B0A5}" srcOrd="0" destOrd="0" presId="urn:microsoft.com/office/officeart/2017/3/layout/DropPinTimeline"/>
    <dgm:cxn modelId="{E7902D81-6E47-4FC5-9D42-E2FCEDE9AF5D}" type="presOf" srcId="{8B3FB4AE-02DD-4805-8454-90FCA7333235}" destId="{F71B9203-40ED-48D5-97D3-8CF22942EBD5}" srcOrd="0" destOrd="0" presId="urn:microsoft.com/office/officeart/2017/3/layout/DropPinTimeline"/>
    <dgm:cxn modelId="{6A98FA89-21C5-43A0-8604-2F8002421133}" srcId="{3F09417A-75A6-43C3-835C-815A9D60F950}" destId="{300CC1DD-0F60-41E7-8E5B-54CC2359E598}" srcOrd="0" destOrd="0" parTransId="{4C51B960-2B1B-4FFB-98F9-49B9F0F06BE1}" sibTransId="{08F3D0C6-15EE-4E01-B1F5-880B6BB7A346}"/>
    <dgm:cxn modelId="{04E1CA91-5D3D-424F-8D73-FA9349942A0B}" type="presOf" srcId="{E4904DBF-5F2F-48E5-B35D-96BD979F8871}" destId="{E62BA53D-BA0B-40B3-8707-3ED5D41BA8AD}" srcOrd="0" destOrd="0" presId="urn:microsoft.com/office/officeart/2017/3/layout/DropPinTimeline"/>
    <dgm:cxn modelId="{E81917AF-ADE2-426C-811C-8D86002173A1}" type="presOf" srcId="{682F3BD9-53FC-4163-B70A-353F82F081E2}" destId="{C99F556A-B2DF-4022-A6BE-3B7BE24E2A46}" srcOrd="0" destOrd="0" presId="urn:microsoft.com/office/officeart/2017/3/layout/DropPinTimeline"/>
    <dgm:cxn modelId="{5E1FA7BB-3065-4479-A4C2-4F7CFA32B120}" type="presOf" srcId="{D69C84A2-311F-4BC3-9EC2-DF917AD437A7}" destId="{DC115158-8FB9-4D71-ADB6-137A8F3171DF}" srcOrd="0" destOrd="0" presId="urn:microsoft.com/office/officeart/2017/3/layout/DropPinTimeline"/>
    <dgm:cxn modelId="{01A1C2C4-A2E9-49E4-8FCB-95FCF11F6EF0}" srcId="{47C35BED-E80B-4FE0-BAE3-47A392C76A50}" destId="{F8A51FCE-1BB7-4406-8310-D5F5987C7AC3}" srcOrd="3" destOrd="0" parTransId="{6B2FE81A-F482-4224-A80B-26D8D9E393B0}" sibTransId="{78D72F59-8C75-4E7F-83D9-3A5C171C211C}"/>
    <dgm:cxn modelId="{E08288C9-0709-4361-A20C-72821778E2C2}" type="presOf" srcId="{5E47E993-D6E5-472A-9D8A-F21D15EA1BD4}" destId="{654980B2-9EA6-4AFB-B377-32FB3F12BBF6}" srcOrd="0" destOrd="0" presId="urn:microsoft.com/office/officeart/2017/3/layout/DropPinTimeline"/>
    <dgm:cxn modelId="{DF4B8FCD-59B8-4202-8996-BF689B1847D2}" srcId="{F8A51FCE-1BB7-4406-8310-D5F5987C7AC3}" destId="{C80B0D20-42B7-4208-A022-8B5ED49A0B72}" srcOrd="0" destOrd="0" parTransId="{9D7BEC0B-0D8A-453A-AAF9-FAC59C311C0F}" sibTransId="{F0EF55F2-369A-499C-A293-54BD05EA89B2}"/>
    <dgm:cxn modelId="{CE3081CF-FB48-450C-BC87-82A593D8E3B0}" srcId="{47C35BED-E80B-4FE0-BAE3-47A392C76A50}" destId="{C660F013-ED31-4BDC-8130-A27EB3E723E2}" srcOrd="5" destOrd="0" parTransId="{32D936C5-E3BD-4784-915F-83F2239CA5DC}" sibTransId="{D9A56588-6C82-413A-B15D-B806811F9EA7}"/>
    <dgm:cxn modelId="{93C893DF-22AF-48DF-9E06-AB34A1C634BF}" srcId="{47C35BED-E80B-4FE0-BAE3-47A392C76A50}" destId="{DD72BD0A-B912-4D2D-93F8-7C89558E970D}" srcOrd="4" destOrd="0" parTransId="{D913B56F-2D70-4159-BC02-F3284957CDD8}" sibTransId="{BAFD040E-6D37-488D-9520-6959052619B6}"/>
    <dgm:cxn modelId="{1D0B5AE9-3611-411C-BC18-5CEDD7373BC5}" srcId="{47C35BED-E80B-4FE0-BAE3-47A392C76A50}" destId="{3F09417A-75A6-43C3-835C-815A9D60F950}" srcOrd="2" destOrd="0" parTransId="{E3FD2341-0756-4328-AE7D-7113BC63ED0B}" sibTransId="{CA4B86C1-0DE0-402F-9334-3C7E495CFD41}"/>
    <dgm:cxn modelId="{FDE2F0F0-5CF7-47E3-B788-AA268F56C509}" srcId="{47C35BED-E80B-4FE0-BAE3-47A392C76A50}" destId="{682F3BD9-53FC-4163-B70A-353F82F081E2}" srcOrd="6" destOrd="0" parTransId="{5D15F292-B81F-4A72-AF8A-56026B8F7309}" sibTransId="{941EA02B-FC10-4BE0-AFD2-4983497FA9CC}"/>
    <dgm:cxn modelId="{74B61BF5-4D68-426B-A372-6B14D87BBCFE}" type="presOf" srcId="{F8A51FCE-1BB7-4406-8310-D5F5987C7AC3}" destId="{9115AFEB-2325-4520-AB34-5CCA62B36847}" srcOrd="0" destOrd="0" presId="urn:microsoft.com/office/officeart/2017/3/layout/DropPinTimeline"/>
    <dgm:cxn modelId="{D70FECBD-72D1-42DA-88CB-25A321F443B9}" type="presParOf" srcId="{D9900A80-3344-4DAA-AAE8-A5DE3A7FE726}" destId="{C413327F-4149-453D-8C04-2CFFBAA7CAAD}" srcOrd="0" destOrd="0" presId="urn:microsoft.com/office/officeart/2017/3/layout/DropPinTimeline"/>
    <dgm:cxn modelId="{EC635D07-BE77-4C11-B244-52378AB8C842}" type="presParOf" srcId="{D9900A80-3344-4DAA-AAE8-A5DE3A7FE726}" destId="{FAFCBA93-9828-444D-BE1B-F08A762D61B3}" srcOrd="1" destOrd="0" presId="urn:microsoft.com/office/officeart/2017/3/layout/DropPinTimeline"/>
    <dgm:cxn modelId="{92A0F9EF-F107-4ECD-92A1-CC231F2A8A09}" type="presParOf" srcId="{FAFCBA93-9828-444D-BE1B-F08A762D61B3}" destId="{ED335469-2C3C-4F5B-B5A2-B6F4CF580480}" srcOrd="0" destOrd="0" presId="urn:microsoft.com/office/officeart/2017/3/layout/DropPinTimeline"/>
    <dgm:cxn modelId="{22A86BE8-D630-4280-A4CC-262D07B7C374}" type="presParOf" srcId="{ED335469-2C3C-4F5B-B5A2-B6F4CF580480}" destId="{79070852-F185-43A4-A19D-24D85E5C5334}" srcOrd="0" destOrd="0" presId="urn:microsoft.com/office/officeart/2017/3/layout/DropPinTimeline"/>
    <dgm:cxn modelId="{3920CC3F-A6F1-49C0-911D-0BE3531ED430}" type="presParOf" srcId="{ED335469-2C3C-4F5B-B5A2-B6F4CF580480}" destId="{F52AA4AA-896A-48BD-A73E-1887F4BDD11F}" srcOrd="1" destOrd="0" presId="urn:microsoft.com/office/officeart/2017/3/layout/DropPinTimeline"/>
    <dgm:cxn modelId="{F9E393A0-BEC4-4519-AB33-544113CDACBC}" type="presParOf" srcId="{F52AA4AA-896A-48BD-A73E-1887F4BDD11F}" destId="{461F3B05-77C4-4164-9124-8B493ED8FCF8}" srcOrd="0" destOrd="0" presId="urn:microsoft.com/office/officeart/2017/3/layout/DropPinTimeline"/>
    <dgm:cxn modelId="{D5F67BFD-6D3A-4B0F-A3DC-1BB1B64167A4}" type="presParOf" srcId="{F52AA4AA-896A-48BD-A73E-1887F4BDD11F}" destId="{ECFED556-CEBA-42CF-A32E-498C189F9F68}" srcOrd="1" destOrd="0" presId="urn:microsoft.com/office/officeart/2017/3/layout/DropPinTimeline"/>
    <dgm:cxn modelId="{C0F2799D-83BD-425B-A026-E9489C8FAC4B}" type="presParOf" srcId="{ED335469-2C3C-4F5B-B5A2-B6F4CF580480}" destId="{E62BA53D-BA0B-40B3-8707-3ED5D41BA8AD}" srcOrd="2" destOrd="0" presId="urn:microsoft.com/office/officeart/2017/3/layout/DropPinTimeline"/>
    <dgm:cxn modelId="{71D8EC92-912A-47E9-9B94-D4989793CED8}" type="presParOf" srcId="{ED335469-2C3C-4F5B-B5A2-B6F4CF580480}" destId="{F71B9203-40ED-48D5-97D3-8CF22942EBD5}" srcOrd="3" destOrd="0" presId="urn:microsoft.com/office/officeart/2017/3/layout/DropPinTimeline"/>
    <dgm:cxn modelId="{AE106780-78C2-4149-9279-8B0A1C0791CC}" type="presParOf" srcId="{ED335469-2C3C-4F5B-B5A2-B6F4CF580480}" destId="{82ABC865-F928-474E-9404-E133D4859994}" srcOrd="4" destOrd="0" presId="urn:microsoft.com/office/officeart/2017/3/layout/DropPinTimeline"/>
    <dgm:cxn modelId="{85190C0D-110A-4511-9877-40FE7112B4D9}" type="presParOf" srcId="{ED335469-2C3C-4F5B-B5A2-B6F4CF580480}" destId="{D26A75BE-EAB8-46A6-ADAF-5E1128854FA2}" srcOrd="5" destOrd="0" presId="urn:microsoft.com/office/officeart/2017/3/layout/DropPinTimeline"/>
    <dgm:cxn modelId="{DE964421-E867-4070-A35B-A030FF763C8D}" type="presParOf" srcId="{FAFCBA93-9828-444D-BE1B-F08A762D61B3}" destId="{B8C2EC76-772A-47D0-A761-259699278AC5}" srcOrd="1" destOrd="0" presId="urn:microsoft.com/office/officeart/2017/3/layout/DropPinTimeline"/>
    <dgm:cxn modelId="{E432B18D-5DBD-4B72-A6F8-04C2365A9FBB}" type="presParOf" srcId="{FAFCBA93-9828-444D-BE1B-F08A762D61B3}" destId="{F7E2A3B6-F9DB-4BCF-B847-7C07A3FBE2B1}" srcOrd="2" destOrd="0" presId="urn:microsoft.com/office/officeart/2017/3/layout/DropPinTimeline"/>
    <dgm:cxn modelId="{8559782A-0AC7-4524-B824-CF8CDCB4E335}" type="presParOf" srcId="{F7E2A3B6-F9DB-4BCF-B847-7C07A3FBE2B1}" destId="{F9F8BA69-4B3B-4548-90C9-99570D839BBA}" srcOrd="0" destOrd="0" presId="urn:microsoft.com/office/officeart/2017/3/layout/DropPinTimeline"/>
    <dgm:cxn modelId="{0DF6476A-80E4-4FFB-BAE3-E156E5BABD45}" type="presParOf" srcId="{F7E2A3B6-F9DB-4BCF-B847-7C07A3FBE2B1}" destId="{9F830467-75F2-479E-B904-90A96C28FE00}" srcOrd="1" destOrd="0" presId="urn:microsoft.com/office/officeart/2017/3/layout/DropPinTimeline"/>
    <dgm:cxn modelId="{A9635A9B-FD6A-49BE-9BAE-E82BB94FDA95}" type="presParOf" srcId="{9F830467-75F2-479E-B904-90A96C28FE00}" destId="{1872D96D-5C5E-4951-B5B0-D60FE6B38A0F}" srcOrd="0" destOrd="0" presId="urn:microsoft.com/office/officeart/2017/3/layout/DropPinTimeline"/>
    <dgm:cxn modelId="{AF96C447-0BEF-4D7C-9132-196373103BA1}" type="presParOf" srcId="{9F830467-75F2-479E-B904-90A96C28FE00}" destId="{ACCFF497-A102-4393-A18C-6508A74EA535}" srcOrd="1" destOrd="0" presId="urn:microsoft.com/office/officeart/2017/3/layout/DropPinTimeline"/>
    <dgm:cxn modelId="{9C6D4B92-D061-4988-B832-7259787D0A86}" type="presParOf" srcId="{F7E2A3B6-F9DB-4BCF-B847-7C07A3FBE2B1}" destId="{CDC2836A-E2E6-4EB9-86C9-671A876F058D}" srcOrd="2" destOrd="0" presId="urn:microsoft.com/office/officeart/2017/3/layout/DropPinTimeline"/>
    <dgm:cxn modelId="{FE3B2D40-057A-4B0B-902A-645EFA0122C1}" type="presParOf" srcId="{F7E2A3B6-F9DB-4BCF-B847-7C07A3FBE2B1}" destId="{DC115158-8FB9-4D71-ADB6-137A8F3171DF}" srcOrd="3" destOrd="0" presId="urn:microsoft.com/office/officeart/2017/3/layout/DropPinTimeline"/>
    <dgm:cxn modelId="{375D5C52-738C-4EC5-BEDB-62ADEC7CF6BB}" type="presParOf" srcId="{F7E2A3B6-F9DB-4BCF-B847-7C07A3FBE2B1}" destId="{1C0E3120-E30D-492F-839E-2AAFFE5A6E86}" srcOrd="4" destOrd="0" presId="urn:microsoft.com/office/officeart/2017/3/layout/DropPinTimeline"/>
    <dgm:cxn modelId="{26F9C698-20EC-4D83-99BD-58AE0204C046}" type="presParOf" srcId="{F7E2A3B6-F9DB-4BCF-B847-7C07A3FBE2B1}" destId="{72337598-E3A5-4DE6-BADD-1AA31C3E5355}" srcOrd="5" destOrd="0" presId="urn:microsoft.com/office/officeart/2017/3/layout/DropPinTimeline"/>
    <dgm:cxn modelId="{62F4AFCC-2033-4699-A24B-E5517CE599E9}" type="presParOf" srcId="{FAFCBA93-9828-444D-BE1B-F08A762D61B3}" destId="{AA95D3E9-ACFA-4F53-A163-B6F7C8E79475}" srcOrd="3" destOrd="0" presId="urn:microsoft.com/office/officeart/2017/3/layout/DropPinTimeline"/>
    <dgm:cxn modelId="{68D4977C-BA93-4114-A9A0-0BFEDE9127E9}" type="presParOf" srcId="{FAFCBA93-9828-444D-BE1B-F08A762D61B3}" destId="{3E3AA445-ABB4-4251-81E6-4E9398D8C8C6}" srcOrd="4" destOrd="0" presId="urn:microsoft.com/office/officeart/2017/3/layout/DropPinTimeline"/>
    <dgm:cxn modelId="{1AA9AA14-57F2-459A-8172-BF834BE7B243}" type="presParOf" srcId="{3E3AA445-ABB4-4251-81E6-4E9398D8C8C6}" destId="{02370F77-BB81-4229-9786-1DEFA35F6B88}" srcOrd="0" destOrd="0" presId="urn:microsoft.com/office/officeart/2017/3/layout/DropPinTimeline"/>
    <dgm:cxn modelId="{41785F20-8637-4088-8C45-382CDE00D31C}" type="presParOf" srcId="{3E3AA445-ABB4-4251-81E6-4E9398D8C8C6}" destId="{9E599011-7B27-477D-BFAB-E015B2125F52}" srcOrd="1" destOrd="0" presId="urn:microsoft.com/office/officeart/2017/3/layout/DropPinTimeline"/>
    <dgm:cxn modelId="{18D68202-C8ED-4881-97D5-3C5415C27F43}" type="presParOf" srcId="{9E599011-7B27-477D-BFAB-E015B2125F52}" destId="{EDAC0952-C3FF-4F8F-993B-5E30EB6AF20C}" srcOrd="0" destOrd="0" presId="urn:microsoft.com/office/officeart/2017/3/layout/DropPinTimeline"/>
    <dgm:cxn modelId="{623C1792-DE35-423A-A9C3-2C2ECFD72FDE}" type="presParOf" srcId="{9E599011-7B27-477D-BFAB-E015B2125F52}" destId="{EEBD439A-95C2-43B2-B896-480B9312CA49}" srcOrd="1" destOrd="0" presId="urn:microsoft.com/office/officeart/2017/3/layout/DropPinTimeline"/>
    <dgm:cxn modelId="{081A99F6-8B7E-457B-8701-CBC9898A3EC8}" type="presParOf" srcId="{3E3AA445-ABB4-4251-81E6-4E9398D8C8C6}" destId="{B699E028-3D2B-49F6-BBF2-E2764740F7D9}" srcOrd="2" destOrd="0" presId="urn:microsoft.com/office/officeart/2017/3/layout/DropPinTimeline"/>
    <dgm:cxn modelId="{A2739908-37ED-4C03-A3F5-3373E4D64EA3}" type="presParOf" srcId="{3E3AA445-ABB4-4251-81E6-4E9398D8C8C6}" destId="{019F42AB-8801-416A-85E4-82CD4694A911}" srcOrd="3" destOrd="0" presId="urn:microsoft.com/office/officeart/2017/3/layout/DropPinTimeline"/>
    <dgm:cxn modelId="{E3A0F0AC-9A90-4A5D-ACDE-BA63B2076EDB}" type="presParOf" srcId="{3E3AA445-ABB4-4251-81E6-4E9398D8C8C6}" destId="{A5DCB32E-648A-42C1-8600-B1876D7EE181}" srcOrd="4" destOrd="0" presId="urn:microsoft.com/office/officeart/2017/3/layout/DropPinTimeline"/>
    <dgm:cxn modelId="{AF9F66BF-115B-4CD5-8116-F24C15BDF03D}" type="presParOf" srcId="{3E3AA445-ABB4-4251-81E6-4E9398D8C8C6}" destId="{735413A1-99FD-49E2-8D2B-65148B430F9E}" srcOrd="5" destOrd="0" presId="urn:microsoft.com/office/officeart/2017/3/layout/DropPinTimeline"/>
    <dgm:cxn modelId="{7E5A6990-C8B6-41E5-84DD-5933073977ED}" type="presParOf" srcId="{FAFCBA93-9828-444D-BE1B-F08A762D61B3}" destId="{E3AD448C-9E5F-4341-9386-34336AC2EC69}" srcOrd="5" destOrd="0" presId="urn:microsoft.com/office/officeart/2017/3/layout/DropPinTimeline"/>
    <dgm:cxn modelId="{F44EF49C-B16E-463D-B1D2-DAA1036A0951}" type="presParOf" srcId="{FAFCBA93-9828-444D-BE1B-F08A762D61B3}" destId="{E44EAC2B-8F11-413F-8BC9-612C9397C53E}" srcOrd="6" destOrd="0" presId="urn:microsoft.com/office/officeart/2017/3/layout/DropPinTimeline"/>
    <dgm:cxn modelId="{4C9918B1-7D49-4CE8-BDAE-410C323A2A65}" type="presParOf" srcId="{E44EAC2B-8F11-413F-8BC9-612C9397C53E}" destId="{80B11327-F5E3-439A-A362-86F0E645AF09}" srcOrd="0" destOrd="0" presId="urn:microsoft.com/office/officeart/2017/3/layout/DropPinTimeline"/>
    <dgm:cxn modelId="{6DEFC7B3-9AE0-4EC3-BE18-75C4A5011D68}" type="presParOf" srcId="{E44EAC2B-8F11-413F-8BC9-612C9397C53E}" destId="{BFDB7E4F-2B88-4800-B328-6FB100DB3246}" srcOrd="1" destOrd="0" presId="urn:microsoft.com/office/officeart/2017/3/layout/DropPinTimeline"/>
    <dgm:cxn modelId="{09993589-2E6E-47B3-96F1-83B03A89218D}" type="presParOf" srcId="{BFDB7E4F-2B88-4800-B328-6FB100DB3246}" destId="{A38ED9EF-8D39-44D8-A256-C841510C0115}" srcOrd="0" destOrd="0" presId="urn:microsoft.com/office/officeart/2017/3/layout/DropPinTimeline"/>
    <dgm:cxn modelId="{F862A90E-2AFC-4A92-909C-61605992E356}" type="presParOf" srcId="{BFDB7E4F-2B88-4800-B328-6FB100DB3246}" destId="{5C7069EC-BC4A-4F87-AA3A-C93C6FAFB927}" srcOrd="1" destOrd="0" presId="urn:microsoft.com/office/officeart/2017/3/layout/DropPinTimeline"/>
    <dgm:cxn modelId="{74FC8F05-AF22-41E5-9E24-654563F81F44}" type="presParOf" srcId="{E44EAC2B-8F11-413F-8BC9-612C9397C53E}" destId="{5D83243D-029F-425B-B1DD-5D846F0A971B}" srcOrd="2" destOrd="0" presId="urn:microsoft.com/office/officeart/2017/3/layout/DropPinTimeline"/>
    <dgm:cxn modelId="{09BD687C-D629-4EEA-8165-CCCFADDA4697}" type="presParOf" srcId="{E44EAC2B-8F11-413F-8BC9-612C9397C53E}" destId="{9115AFEB-2325-4520-AB34-5CCA62B36847}" srcOrd="3" destOrd="0" presId="urn:microsoft.com/office/officeart/2017/3/layout/DropPinTimeline"/>
    <dgm:cxn modelId="{54E8CBE9-A733-42FE-9640-E53982DE4F64}" type="presParOf" srcId="{E44EAC2B-8F11-413F-8BC9-612C9397C53E}" destId="{21D16B47-925F-4828-A9EA-CD711F809F4E}" srcOrd="4" destOrd="0" presId="urn:microsoft.com/office/officeart/2017/3/layout/DropPinTimeline"/>
    <dgm:cxn modelId="{AADC5362-78F7-40F5-85B0-51024CA9B51C}" type="presParOf" srcId="{E44EAC2B-8F11-413F-8BC9-612C9397C53E}" destId="{5CFE8844-7439-4234-A52F-F7D3EF609F85}" srcOrd="5" destOrd="0" presId="urn:microsoft.com/office/officeart/2017/3/layout/DropPinTimeline"/>
    <dgm:cxn modelId="{8E7741E9-C4E6-4F22-89F3-8E65CBAEE334}" type="presParOf" srcId="{FAFCBA93-9828-444D-BE1B-F08A762D61B3}" destId="{9A974427-C364-4183-B17D-40B1D44375E0}" srcOrd="7" destOrd="0" presId="urn:microsoft.com/office/officeart/2017/3/layout/DropPinTimeline"/>
    <dgm:cxn modelId="{6BCD5A86-8B59-48DE-A296-F8B23869FFD4}" type="presParOf" srcId="{FAFCBA93-9828-444D-BE1B-F08A762D61B3}" destId="{40ABBCAB-7DF6-4D83-B2BC-9BD9D627059B}" srcOrd="8" destOrd="0" presId="urn:microsoft.com/office/officeart/2017/3/layout/DropPinTimeline"/>
    <dgm:cxn modelId="{7AB5BC5A-E627-48AA-9D78-4D4E090FDD3F}" type="presParOf" srcId="{40ABBCAB-7DF6-4D83-B2BC-9BD9D627059B}" destId="{EC9CC118-0FF8-4C91-9915-27843A6DBDCB}" srcOrd="0" destOrd="0" presId="urn:microsoft.com/office/officeart/2017/3/layout/DropPinTimeline"/>
    <dgm:cxn modelId="{9BCCBB94-4C57-4B1A-967D-F22C6E5B28F7}" type="presParOf" srcId="{40ABBCAB-7DF6-4D83-B2BC-9BD9D627059B}" destId="{81AFC78E-6859-4082-B6C8-BA73F7F13F67}" srcOrd="1" destOrd="0" presId="urn:microsoft.com/office/officeart/2017/3/layout/DropPinTimeline"/>
    <dgm:cxn modelId="{8C76BF64-3ECE-4D6C-9BB2-319F2144A2E4}" type="presParOf" srcId="{81AFC78E-6859-4082-B6C8-BA73F7F13F67}" destId="{BBC3E283-CF13-4BFB-BD16-EC01724D3B66}" srcOrd="0" destOrd="0" presId="urn:microsoft.com/office/officeart/2017/3/layout/DropPinTimeline"/>
    <dgm:cxn modelId="{FAE4988D-7717-4F51-8C17-8A53971ECE98}" type="presParOf" srcId="{81AFC78E-6859-4082-B6C8-BA73F7F13F67}" destId="{6C1F9A32-33B7-46AD-A6AA-0B7541345972}" srcOrd="1" destOrd="0" presId="urn:microsoft.com/office/officeart/2017/3/layout/DropPinTimeline"/>
    <dgm:cxn modelId="{F45AB2F5-E1B6-4CCC-93B5-ACBC0B1F598F}" type="presParOf" srcId="{40ABBCAB-7DF6-4D83-B2BC-9BD9D627059B}" destId="{8F1A86C5-DE05-4A81-9195-6A3BFBFB30F6}" srcOrd="2" destOrd="0" presId="urn:microsoft.com/office/officeart/2017/3/layout/DropPinTimeline"/>
    <dgm:cxn modelId="{B74B1C21-09ED-44CB-9927-90D763438F02}" type="presParOf" srcId="{40ABBCAB-7DF6-4D83-B2BC-9BD9D627059B}" destId="{C7D2F56E-9601-47AF-875B-8D9ED4AC0410}" srcOrd="3" destOrd="0" presId="urn:microsoft.com/office/officeart/2017/3/layout/DropPinTimeline"/>
    <dgm:cxn modelId="{74D29BC3-01DD-4CED-820F-60DD4BA169ED}" type="presParOf" srcId="{40ABBCAB-7DF6-4D83-B2BC-9BD9D627059B}" destId="{3F400440-483F-4A74-A381-EF2C904AA285}" srcOrd="4" destOrd="0" presId="urn:microsoft.com/office/officeart/2017/3/layout/DropPinTimeline"/>
    <dgm:cxn modelId="{93A84B9B-4CDC-4DEF-ADBA-CCFC627CF640}" type="presParOf" srcId="{40ABBCAB-7DF6-4D83-B2BC-9BD9D627059B}" destId="{0E6208AF-534E-48C5-90A5-1B3B1E6D9752}" srcOrd="5" destOrd="0" presId="urn:microsoft.com/office/officeart/2017/3/layout/DropPinTimeline"/>
    <dgm:cxn modelId="{226BD02A-6087-4F8D-AB7E-F6DBD98A0864}" type="presParOf" srcId="{FAFCBA93-9828-444D-BE1B-F08A762D61B3}" destId="{8A253316-DC71-4480-8EA0-1CFB8155CB1D}" srcOrd="9" destOrd="0" presId="urn:microsoft.com/office/officeart/2017/3/layout/DropPinTimeline"/>
    <dgm:cxn modelId="{10C8307D-9D25-4377-8666-422B0B116451}" type="presParOf" srcId="{FAFCBA93-9828-444D-BE1B-F08A762D61B3}" destId="{66BBFFB1-0DFC-4DB3-930D-33EAA3A1F5A6}" srcOrd="10" destOrd="0" presId="urn:microsoft.com/office/officeart/2017/3/layout/DropPinTimeline"/>
    <dgm:cxn modelId="{AD33790F-4D0D-4CCB-A621-863182F812DA}" type="presParOf" srcId="{66BBFFB1-0DFC-4DB3-930D-33EAA3A1F5A6}" destId="{94B352AB-C923-4D97-A792-5B242C4DF4B2}" srcOrd="0" destOrd="0" presId="urn:microsoft.com/office/officeart/2017/3/layout/DropPinTimeline"/>
    <dgm:cxn modelId="{DC0A6C1C-9D2E-47D8-BEEE-A97C71254E75}" type="presParOf" srcId="{66BBFFB1-0DFC-4DB3-930D-33EAA3A1F5A6}" destId="{CE1F226D-3A43-4FA9-B20E-DF35401EBE36}" srcOrd="1" destOrd="0" presId="urn:microsoft.com/office/officeart/2017/3/layout/DropPinTimeline"/>
    <dgm:cxn modelId="{60E96A04-CAB0-44C3-9678-396AAB0C38B0}" type="presParOf" srcId="{CE1F226D-3A43-4FA9-B20E-DF35401EBE36}" destId="{586552EA-C152-4877-ACD6-42694C65D1FF}" srcOrd="0" destOrd="0" presId="urn:microsoft.com/office/officeart/2017/3/layout/DropPinTimeline"/>
    <dgm:cxn modelId="{B2E8A737-36DC-4983-8378-60805BF2A46C}" type="presParOf" srcId="{CE1F226D-3A43-4FA9-B20E-DF35401EBE36}" destId="{91496DB9-7D40-4A77-B418-839AAF5FA671}" srcOrd="1" destOrd="0" presId="urn:microsoft.com/office/officeart/2017/3/layout/DropPinTimeline"/>
    <dgm:cxn modelId="{FF9B2A2C-AA78-4547-B88A-045695952829}" type="presParOf" srcId="{66BBFFB1-0DFC-4DB3-930D-33EAA3A1F5A6}" destId="{B4DD8698-03E4-45F3-B6F8-26E0FB10D5FA}" srcOrd="2" destOrd="0" presId="urn:microsoft.com/office/officeart/2017/3/layout/DropPinTimeline"/>
    <dgm:cxn modelId="{1E89C8FE-B362-4179-8DDD-9595AC27CF4E}" type="presParOf" srcId="{66BBFFB1-0DFC-4DB3-930D-33EAA3A1F5A6}" destId="{4ECD2C36-957C-4150-8881-B9A62521B0A5}" srcOrd="3" destOrd="0" presId="urn:microsoft.com/office/officeart/2017/3/layout/DropPinTimeline"/>
    <dgm:cxn modelId="{D71ACF95-8778-4DD4-A9B5-C1A80A51E4DC}" type="presParOf" srcId="{66BBFFB1-0DFC-4DB3-930D-33EAA3A1F5A6}" destId="{E4C59303-0FD1-4D37-865F-62E15F2F3773}" srcOrd="4" destOrd="0" presId="urn:microsoft.com/office/officeart/2017/3/layout/DropPinTimeline"/>
    <dgm:cxn modelId="{BF4A7C03-6A4D-4E08-B2A7-87B3C7F01805}" type="presParOf" srcId="{66BBFFB1-0DFC-4DB3-930D-33EAA3A1F5A6}" destId="{9C0FF133-43A1-43A7-83E8-7B2DEA8554AF}" srcOrd="5" destOrd="0" presId="urn:microsoft.com/office/officeart/2017/3/layout/DropPinTimeline"/>
    <dgm:cxn modelId="{0062A19E-AB5B-4BB6-9475-9D02ACE0E5A6}" type="presParOf" srcId="{FAFCBA93-9828-444D-BE1B-F08A762D61B3}" destId="{12D89129-178E-4948-9325-62A6D483ADDA}" srcOrd="11" destOrd="0" presId="urn:microsoft.com/office/officeart/2017/3/layout/DropPinTimeline"/>
    <dgm:cxn modelId="{1E068730-1DC4-4393-A23C-096D64558D38}" type="presParOf" srcId="{FAFCBA93-9828-444D-BE1B-F08A762D61B3}" destId="{2BED4CDF-7CAB-4EA2-BD6C-7CABA2544399}" srcOrd="12" destOrd="0" presId="urn:microsoft.com/office/officeart/2017/3/layout/DropPinTimeline"/>
    <dgm:cxn modelId="{27E8A7C7-8E83-4732-885C-FCC4DBCE5F33}" type="presParOf" srcId="{2BED4CDF-7CAB-4EA2-BD6C-7CABA2544399}" destId="{2FC77BB5-B71E-471B-A7A7-A89405E2FA08}" srcOrd="0" destOrd="0" presId="urn:microsoft.com/office/officeart/2017/3/layout/DropPinTimeline"/>
    <dgm:cxn modelId="{72F76F49-DA7C-44CC-A6D9-9A6FA7FBE9D7}" type="presParOf" srcId="{2BED4CDF-7CAB-4EA2-BD6C-7CABA2544399}" destId="{FC09AD15-0F1D-4C72-AC7E-54FA1E39A2AC}" srcOrd="1" destOrd="0" presId="urn:microsoft.com/office/officeart/2017/3/layout/DropPinTimeline"/>
    <dgm:cxn modelId="{7D290E45-2FFF-497B-83B2-E077A64C6899}" type="presParOf" srcId="{FC09AD15-0F1D-4C72-AC7E-54FA1E39A2AC}" destId="{A26FD0F4-8207-4BDC-9A7E-0797326703C7}" srcOrd="0" destOrd="0" presId="urn:microsoft.com/office/officeart/2017/3/layout/DropPinTimeline"/>
    <dgm:cxn modelId="{E1BA4DE6-E6D6-42E3-BF51-EB329AF528E3}" type="presParOf" srcId="{FC09AD15-0F1D-4C72-AC7E-54FA1E39A2AC}" destId="{D92A1283-596D-4571-8DFF-970C5EA68DED}" srcOrd="1" destOrd="0" presId="urn:microsoft.com/office/officeart/2017/3/layout/DropPinTimeline"/>
    <dgm:cxn modelId="{C6B4DD9C-165B-4066-A58C-67B43B7AF6EF}" type="presParOf" srcId="{2BED4CDF-7CAB-4EA2-BD6C-7CABA2544399}" destId="{654980B2-9EA6-4AFB-B377-32FB3F12BBF6}" srcOrd="2" destOrd="0" presId="urn:microsoft.com/office/officeart/2017/3/layout/DropPinTimeline"/>
    <dgm:cxn modelId="{4A6B39B2-63F9-406A-B77D-30F4BB89F4C9}" type="presParOf" srcId="{2BED4CDF-7CAB-4EA2-BD6C-7CABA2544399}" destId="{C99F556A-B2DF-4022-A6BE-3B7BE24E2A46}" srcOrd="3" destOrd="0" presId="urn:microsoft.com/office/officeart/2017/3/layout/DropPinTimeline"/>
    <dgm:cxn modelId="{DF3BEFFF-BAC0-4036-AA6F-F39E386A1979}" type="presParOf" srcId="{2BED4CDF-7CAB-4EA2-BD6C-7CABA2544399}" destId="{CC74D215-8CB6-4FE2-BBA6-E012B9CC1545}" srcOrd="4" destOrd="0" presId="urn:microsoft.com/office/officeart/2017/3/layout/DropPinTimeline"/>
    <dgm:cxn modelId="{E72E9B2E-4C15-420F-8166-E2E6AD8B3EE1}" type="presParOf" srcId="{2BED4CDF-7CAB-4EA2-BD6C-7CABA2544399}" destId="{12676D62-45CE-4B2F-8A3C-DBC905F65B3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A64C5-B63E-4D39-B7E7-19CD2091449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9A13B9-6E87-44A6-8B29-B6D5D0D6D725}">
      <dgm:prSet phldrT="[Text]"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SURVEY OPENED</a:t>
          </a:r>
          <a:endParaRPr lang="en-GB" b="1"/>
        </a:p>
      </dgm:t>
    </dgm:pt>
    <dgm:pt modelId="{FC6BCEA9-B0BE-4076-B48D-246A7276A7C2}" type="parTrans" cxnId="{DC55D8BF-9683-48FE-BA55-850CC991DFBE}">
      <dgm:prSet/>
      <dgm:spPr/>
      <dgm:t>
        <a:bodyPr/>
        <a:lstStyle/>
        <a:p>
          <a:endParaRPr lang="en-GB"/>
        </a:p>
      </dgm:t>
    </dgm:pt>
    <dgm:pt modelId="{ADB3E2D6-37BD-47CD-A9A6-8F1639103BB1}" type="sibTrans" cxnId="{DC55D8BF-9683-48FE-BA55-850CC991DFBE}">
      <dgm:prSet/>
      <dgm:spPr/>
      <dgm:t>
        <a:bodyPr/>
        <a:lstStyle/>
        <a:p>
          <a:endParaRPr lang="en-GB"/>
        </a:p>
      </dgm:t>
    </dgm:pt>
    <dgm:pt modelId="{7E02B4B2-636E-4A1D-8965-16B76484AEE7}">
      <dgm:prSet phldrT="[Text]"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SHIPMENT OF SAMPLES</a:t>
          </a:r>
          <a:endParaRPr lang="en-GB" b="1"/>
        </a:p>
      </dgm:t>
    </dgm:pt>
    <dgm:pt modelId="{422B40A2-AE0E-488F-AC32-33F413103DCB}" type="parTrans" cxnId="{1171E44D-66D7-479A-B1C4-043B753036C0}">
      <dgm:prSet/>
      <dgm:spPr/>
      <dgm:t>
        <a:bodyPr/>
        <a:lstStyle/>
        <a:p>
          <a:endParaRPr lang="en-GB"/>
        </a:p>
      </dgm:t>
    </dgm:pt>
    <dgm:pt modelId="{E6652C18-8ED1-441F-AB74-B4277540CFBB}" type="sibTrans" cxnId="{1171E44D-66D7-479A-B1C4-043B753036C0}">
      <dgm:prSet/>
      <dgm:spPr/>
      <dgm:t>
        <a:bodyPr/>
        <a:lstStyle/>
        <a:p>
          <a:endParaRPr lang="en-GB"/>
        </a:p>
      </dgm:t>
    </dgm:pt>
    <dgm:pt modelId="{4CB0E273-D508-43BD-9FAE-E589CE159D77}">
      <dgm:prSet phldrT="[Text]"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RUNNING OF SAMPLES</a:t>
          </a:r>
          <a:endParaRPr lang="en-GB" b="1"/>
        </a:p>
      </dgm:t>
    </dgm:pt>
    <dgm:pt modelId="{E3184A03-2F92-4950-9A78-BD3A4C86DA19}" type="parTrans" cxnId="{713DEB1F-04E9-4185-9B72-D10F3DC4F229}">
      <dgm:prSet/>
      <dgm:spPr/>
      <dgm:t>
        <a:bodyPr/>
        <a:lstStyle/>
        <a:p>
          <a:endParaRPr lang="en-GB"/>
        </a:p>
      </dgm:t>
    </dgm:pt>
    <dgm:pt modelId="{A6C5129E-5AAA-4F27-B8AF-C6393E2A758B}" type="sibTrans" cxnId="{713DEB1F-04E9-4185-9B72-D10F3DC4F229}">
      <dgm:prSet/>
      <dgm:spPr/>
      <dgm:t>
        <a:bodyPr/>
        <a:lstStyle/>
        <a:p>
          <a:endParaRPr lang="en-GB"/>
        </a:p>
      </dgm:t>
    </dgm:pt>
    <dgm:pt modelId="{547A4E5C-BF93-4088-A339-00072C4A39D7}">
      <dgm:prSet phldrT="[Text]"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SUBMISSION OF RESULTS</a:t>
          </a:r>
          <a:endParaRPr lang="en-GB" b="1"/>
        </a:p>
      </dgm:t>
    </dgm:pt>
    <dgm:pt modelId="{4766E9CB-4C2D-441D-8D62-EB5A926BFEA8}" type="parTrans" cxnId="{DA1971F6-4061-4C6B-923F-D4B66BA865A5}">
      <dgm:prSet/>
      <dgm:spPr/>
      <dgm:t>
        <a:bodyPr/>
        <a:lstStyle/>
        <a:p>
          <a:endParaRPr lang="en-GB"/>
        </a:p>
      </dgm:t>
    </dgm:pt>
    <dgm:pt modelId="{881522FE-FBCC-42DC-9708-E7C43FE78D9D}" type="sibTrans" cxnId="{DA1971F6-4061-4C6B-923F-D4B66BA865A5}">
      <dgm:prSet/>
      <dgm:spPr/>
      <dgm:t>
        <a:bodyPr/>
        <a:lstStyle/>
        <a:p>
          <a:endParaRPr lang="en-GB"/>
        </a:p>
      </dgm:t>
    </dgm:pt>
    <dgm:pt modelId="{61C048EB-3192-43D2-8105-140D75354E83}">
      <dgm:prSet phldrT="[Text]"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ANALYSIS OF RESULTS </a:t>
          </a:r>
          <a:endParaRPr lang="en-GB" b="1"/>
        </a:p>
      </dgm:t>
    </dgm:pt>
    <dgm:pt modelId="{237715C9-EA17-4763-8A12-44451F9EA8B7}" type="parTrans" cxnId="{53ECBC47-37B8-4A8D-8E98-ACDC52A76105}">
      <dgm:prSet/>
      <dgm:spPr/>
      <dgm:t>
        <a:bodyPr/>
        <a:lstStyle/>
        <a:p>
          <a:endParaRPr lang="en-GB"/>
        </a:p>
      </dgm:t>
    </dgm:pt>
    <dgm:pt modelId="{F26B7D60-3728-4103-8EE2-B4181FF1DFB0}" type="sibTrans" cxnId="{53ECBC47-37B8-4A8D-8E98-ACDC52A76105}">
      <dgm:prSet/>
      <dgm:spPr/>
      <dgm:t>
        <a:bodyPr/>
        <a:lstStyle/>
        <a:p>
          <a:endParaRPr lang="en-GB"/>
        </a:p>
      </dgm:t>
    </dgm:pt>
    <dgm:pt modelId="{523CBDAB-D7BD-457C-8938-DA5B238E9E70}">
      <dgm:prSet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FINAL REPORTS ISSUED</a:t>
          </a:r>
        </a:p>
      </dgm:t>
    </dgm:pt>
    <dgm:pt modelId="{1302299D-F985-4D2A-8C91-135195377675}" type="parTrans" cxnId="{01DF3233-55AF-4023-B9FE-6638EA92E12C}">
      <dgm:prSet/>
      <dgm:spPr/>
      <dgm:t>
        <a:bodyPr/>
        <a:lstStyle/>
        <a:p>
          <a:endParaRPr lang="en-ZW"/>
        </a:p>
      </dgm:t>
    </dgm:pt>
    <dgm:pt modelId="{F0478BAD-AD04-4A99-A46F-E87BDB33FEED}" type="sibTrans" cxnId="{01DF3233-55AF-4023-B9FE-6638EA92E12C}">
      <dgm:prSet/>
      <dgm:spPr/>
      <dgm:t>
        <a:bodyPr/>
        <a:lstStyle/>
        <a:p>
          <a:endParaRPr lang="en-GB"/>
        </a:p>
      </dgm:t>
    </dgm:pt>
    <dgm:pt modelId="{5788CAED-DF10-4910-B546-58C5BFCC7AF8}">
      <dgm:prSet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REVIEW OF FINAL REPORTS</a:t>
          </a:r>
        </a:p>
      </dgm:t>
    </dgm:pt>
    <dgm:pt modelId="{531DAEC2-EB37-4A01-865B-ED6BE051F826}" type="parTrans" cxnId="{19393498-5A03-4E05-AA24-E24229F0477C}">
      <dgm:prSet/>
      <dgm:spPr/>
      <dgm:t>
        <a:bodyPr/>
        <a:lstStyle/>
        <a:p>
          <a:endParaRPr lang="en-ZW"/>
        </a:p>
      </dgm:t>
    </dgm:pt>
    <dgm:pt modelId="{23D79942-9DEE-419C-9A61-652B6EAE23C7}" type="sibTrans" cxnId="{19393498-5A03-4E05-AA24-E24229F0477C}">
      <dgm:prSet/>
      <dgm:spPr/>
      <dgm:t>
        <a:bodyPr/>
        <a:lstStyle/>
        <a:p>
          <a:endParaRPr lang="en-GB"/>
        </a:p>
      </dgm:t>
    </dgm:pt>
    <dgm:pt modelId="{9E7A53B8-CF25-420C-831B-19E2E29615D5}">
      <dgm:prSet phldr="0"/>
      <dgm:spPr/>
      <dgm:t>
        <a:bodyPr/>
        <a:lstStyle/>
        <a:p>
          <a:pPr rtl="0"/>
          <a:r>
            <a:rPr lang="en-GB" b="1">
              <a:latin typeface="Calibri Light" panose="020F0302020204030204"/>
            </a:rPr>
            <a:t>CORRECTIVE ACTION</a:t>
          </a:r>
          <a:endParaRPr lang="en-GB" b="1"/>
        </a:p>
      </dgm:t>
    </dgm:pt>
    <dgm:pt modelId="{9BA1DC44-6D4E-498B-9E46-27E39C9D5E44}" type="parTrans" cxnId="{B4091AA3-0BD9-4801-9A77-D6BAD7694CD7}">
      <dgm:prSet/>
      <dgm:spPr/>
      <dgm:t>
        <a:bodyPr/>
        <a:lstStyle/>
        <a:p>
          <a:endParaRPr lang="en-ZW"/>
        </a:p>
      </dgm:t>
    </dgm:pt>
    <dgm:pt modelId="{8EEFA3E4-7A21-4D87-B0A4-0D1C94CB240B}" type="sibTrans" cxnId="{B4091AA3-0BD9-4801-9A77-D6BAD7694CD7}">
      <dgm:prSet/>
      <dgm:spPr/>
      <dgm:t>
        <a:bodyPr/>
        <a:lstStyle/>
        <a:p>
          <a:endParaRPr lang="en-GB"/>
        </a:p>
      </dgm:t>
    </dgm:pt>
    <dgm:pt modelId="{B323ECFD-5789-4D5C-97ED-250A37C504C8}" type="pres">
      <dgm:prSet presAssocID="{6B5A64C5-B63E-4D39-B7E7-19CD20914493}" presName="cycle" presStyleCnt="0">
        <dgm:presLayoutVars>
          <dgm:dir/>
          <dgm:resizeHandles val="exact"/>
        </dgm:presLayoutVars>
      </dgm:prSet>
      <dgm:spPr/>
    </dgm:pt>
    <dgm:pt modelId="{215C6574-B7A6-44BE-AC79-EE00EEA5A00F}" type="pres">
      <dgm:prSet presAssocID="{1A9A13B9-6E87-44A6-8B29-B6D5D0D6D725}" presName="node" presStyleLbl="node1" presStyleIdx="0" presStyleCnt="8">
        <dgm:presLayoutVars>
          <dgm:bulletEnabled val="1"/>
        </dgm:presLayoutVars>
      </dgm:prSet>
      <dgm:spPr/>
    </dgm:pt>
    <dgm:pt modelId="{4FA01585-DC3F-471F-9FBF-899131CC4066}" type="pres">
      <dgm:prSet presAssocID="{ADB3E2D6-37BD-47CD-A9A6-8F1639103BB1}" presName="sibTrans" presStyleLbl="sibTrans2D1" presStyleIdx="0" presStyleCnt="8"/>
      <dgm:spPr/>
    </dgm:pt>
    <dgm:pt modelId="{7C9FE547-FE71-47B9-A925-AAD2CBB9A653}" type="pres">
      <dgm:prSet presAssocID="{ADB3E2D6-37BD-47CD-A9A6-8F1639103BB1}" presName="connectorText" presStyleLbl="sibTrans2D1" presStyleIdx="0" presStyleCnt="8"/>
      <dgm:spPr/>
    </dgm:pt>
    <dgm:pt modelId="{384585F5-397B-40EA-B1E7-F5D8C906F923}" type="pres">
      <dgm:prSet presAssocID="{7E02B4B2-636E-4A1D-8965-16B76484AEE7}" presName="node" presStyleLbl="node1" presStyleIdx="1" presStyleCnt="8">
        <dgm:presLayoutVars>
          <dgm:bulletEnabled val="1"/>
        </dgm:presLayoutVars>
      </dgm:prSet>
      <dgm:spPr/>
    </dgm:pt>
    <dgm:pt modelId="{83219B75-E349-4A21-9D7C-5DB66996EAEB}" type="pres">
      <dgm:prSet presAssocID="{E6652C18-8ED1-441F-AB74-B4277540CFBB}" presName="sibTrans" presStyleLbl="sibTrans2D1" presStyleIdx="1" presStyleCnt="8"/>
      <dgm:spPr/>
    </dgm:pt>
    <dgm:pt modelId="{3F3B09FA-B7B3-4507-97EC-50D098C48A62}" type="pres">
      <dgm:prSet presAssocID="{E6652C18-8ED1-441F-AB74-B4277540CFBB}" presName="connectorText" presStyleLbl="sibTrans2D1" presStyleIdx="1" presStyleCnt="8"/>
      <dgm:spPr/>
    </dgm:pt>
    <dgm:pt modelId="{647C156D-BCE2-49F9-BC7B-6B5BFD462B55}" type="pres">
      <dgm:prSet presAssocID="{4CB0E273-D508-43BD-9FAE-E589CE159D77}" presName="node" presStyleLbl="node1" presStyleIdx="2" presStyleCnt="8">
        <dgm:presLayoutVars>
          <dgm:bulletEnabled val="1"/>
        </dgm:presLayoutVars>
      </dgm:prSet>
      <dgm:spPr/>
    </dgm:pt>
    <dgm:pt modelId="{B9089903-AD3B-413E-993F-66115F41A605}" type="pres">
      <dgm:prSet presAssocID="{A6C5129E-5AAA-4F27-B8AF-C6393E2A758B}" presName="sibTrans" presStyleLbl="sibTrans2D1" presStyleIdx="2" presStyleCnt="8"/>
      <dgm:spPr/>
    </dgm:pt>
    <dgm:pt modelId="{04F649EE-E126-4EC3-87C8-C232070EAB74}" type="pres">
      <dgm:prSet presAssocID="{A6C5129E-5AAA-4F27-B8AF-C6393E2A758B}" presName="connectorText" presStyleLbl="sibTrans2D1" presStyleIdx="2" presStyleCnt="8"/>
      <dgm:spPr/>
    </dgm:pt>
    <dgm:pt modelId="{3AA51C66-4E0B-4879-8EAB-A3411FA26EF9}" type="pres">
      <dgm:prSet presAssocID="{547A4E5C-BF93-4088-A339-00072C4A39D7}" presName="node" presStyleLbl="node1" presStyleIdx="3" presStyleCnt="8">
        <dgm:presLayoutVars>
          <dgm:bulletEnabled val="1"/>
        </dgm:presLayoutVars>
      </dgm:prSet>
      <dgm:spPr/>
    </dgm:pt>
    <dgm:pt modelId="{7B1A6833-ED40-4F37-8C10-EC8A1F4E8D1E}" type="pres">
      <dgm:prSet presAssocID="{881522FE-FBCC-42DC-9708-E7C43FE78D9D}" presName="sibTrans" presStyleLbl="sibTrans2D1" presStyleIdx="3" presStyleCnt="8"/>
      <dgm:spPr/>
    </dgm:pt>
    <dgm:pt modelId="{47C35F85-827C-4EFF-A1DC-C5F1CB257791}" type="pres">
      <dgm:prSet presAssocID="{881522FE-FBCC-42DC-9708-E7C43FE78D9D}" presName="connectorText" presStyleLbl="sibTrans2D1" presStyleIdx="3" presStyleCnt="8"/>
      <dgm:spPr/>
    </dgm:pt>
    <dgm:pt modelId="{4603D5BA-2A79-491D-950D-F7D5EE6828CD}" type="pres">
      <dgm:prSet presAssocID="{61C048EB-3192-43D2-8105-140D75354E83}" presName="node" presStyleLbl="node1" presStyleIdx="4" presStyleCnt="8">
        <dgm:presLayoutVars>
          <dgm:bulletEnabled val="1"/>
        </dgm:presLayoutVars>
      </dgm:prSet>
      <dgm:spPr/>
    </dgm:pt>
    <dgm:pt modelId="{E88E846C-000C-49B6-A6D2-27AE629C2A52}" type="pres">
      <dgm:prSet presAssocID="{F26B7D60-3728-4103-8EE2-B4181FF1DFB0}" presName="sibTrans" presStyleLbl="sibTrans2D1" presStyleIdx="4" presStyleCnt="8"/>
      <dgm:spPr/>
    </dgm:pt>
    <dgm:pt modelId="{EBE71FB9-5EA7-4598-AE7C-0D651595AB82}" type="pres">
      <dgm:prSet presAssocID="{F26B7D60-3728-4103-8EE2-B4181FF1DFB0}" presName="connectorText" presStyleLbl="sibTrans2D1" presStyleIdx="4" presStyleCnt="8"/>
      <dgm:spPr/>
    </dgm:pt>
    <dgm:pt modelId="{2677D23C-B290-473A-A787-949E1780AFAD}" type="pres">
      <dgm:prSet presAssocID="{523CBDAB-D7BD-457C-8938-DA5B238E9E70}" presName="node" presStyleLbl="node1" presStyleIdx="5" presStyleCnt="8">
        <dgm:presLayoutVars>
          <dgm:bulletEnabled val="1"/>
        </dgm:presLayoutVars>
      </dgm:prSet>
      <dgm:spPr/>
    </dgm:pt>
    <dgm:pt modelId="{AA0BF5CC-BE12-4366-B547-590932C1501F}" type="pres">
      <dgm:prSet presAssocID="{F0478BAD-AD04-4A99-A46F-E87BDB33FEED}" presName="sibTrans" presStyleLbl="sibTrans2D1" presStyleIdx="5" presStyleCnt="8"/>
      <dgm:spPr/>
    </dgm:pt>
    <dgm:pt modelId="{994A043E-7C92-43A5-A476-698D2BC61DAD}" type="pres">
      <dgm:prSet presAssocID="{F0478BAD-AD04-4A99-A46F-E87BDB33FEED}" presName="connectorText" presStyleLbl="sibTrans2D1" presStyleIdx="5" presStyleCnt="8"/>
      <dgm:spPr/>
    </dgm:pt>
    <dgm:pt modelId="{63BBC442-CD5A-4118-8056-A1C09B19DC88}" type="pres">
      <dgm:prSet presAssocID="{5788CAED-DF10-4910-B546-58C5BFCC7AF8}" presName="node" presStyleLbl="node1" presStyleIdx="6" presStyleCnt="8">
        <dgm:presLayoutVars>
          <dgm:bulletEnabled val="1"/>
        </dgm:presLayoutVars>
      </dgm:prSet>
      <dgm:spPr/>
    </dgm:pt>
    <dgm:pt modelId="{8726ED55-98D2-4C82-B731-C4C966E6EB7B}" type="pres">
      <dgm:prSet presAssocID="{23D79942-9DEE-419C-9A61-652B6EAE23C7}" presName="sibTrans" presStyleLbl="sibTrans2D1" presStyleIdx="6" presStyleCnt="8"/>
      <dgm:spPr/>
    </dgm:pt>
    <dgm:pt modelId="{E476E33C-14AF-4677-A761-4B01322C3434}" type="pres">
      <dgm:prSet presAssocID="{23D79942-9DEE-419C-9A61-652B6EAE23C7}" presName="connectorText" presStyleLbl="sibTrans2D1" presStyleIdx="6" presStyleCnt="8"/>
      <dgm:spPr/>
    </dgm:pt>
    <dgm:pt modelId="{961168D4-F15F-483C-B214-BB1B800B0086}" type="pres">
      <dgm:prSet presAssocID="{9E7A53B8-CF25-420C-831B-19E2E29615D5}" presName="node" presStyleLbl="node1" presStyleIdx="7" presStyleCnt="8">
        <dgm:presLayoutVars>
          <dgm:bulletEnabled val="1"/>
        </dgm:presLayoutVars>
      </dgm:prSet>
      <dgm:spPr/>
    </dgm:pt>
    <dgm:pt modelId="{4CB9235B-BB44-47EB-8D20-A13272B7A558}" type="pres">
      <dgm:prSet presAssocID="{8EEFA3E4-7A21-4D87-B0A4-0D1C94CB240B}" presName="sibTrans" presStyleLbl="sibTrans2D1" presStyleIdx="7" presStyleCnt="8"/>
      <dgm:spPr/>
    </dgm:pt>
    <dgm:pt modelId="{6C8E8B9E-18FA-4E62-B104-9E91981A0BB8}" type="pres">
      <dgm:prSet presAssocID="{8EEFA3E4-7A21-4D87-B0A4-0D1C94CB240B}" presName="connectorText" presStyleLbl="sibTrans2D1" presStyleIdx="7" presStyleCnt="8"/>
      <dgm:spPr/>
    </dgm:pt>
  </dgm:ptLst>
  <dgm:cxnLst>
    <dgm:cxn modelId="{5629F613-6B33-406A-8141-9836B4B7A331}" type="presOf" srcId="{ADB3E2D6-37BD-47CD-A9A6-8F1639103BB1}" destId="{7C9FE547-FE71-47B9-A925-AAD2CBB9A653}" srcOrd="1" destOrd="0" presId="urn:microsoft.com/office/officeart/2005/8/layout/cycle2"/>
    <dgm:cxn modelId="{713DEB1F-04E9-4185-9B72-D10F3DC4F229}" srcId="{6B5A64C5-B63E-4D39-B7E7-19CD20914493}" destId="{4CB0E273-D508-43BD-9FAE-E589CE159D77}" srcOrd="2" destOrd="0" parTransId="{E3184A03-2F92-4950-9A78-BD3A4C86DA19}" sibTransId="{A6C5129E-5AAA-4F27-B8AF-C6393E2A758B}"/>
    <dgm:cxn modelId="{2D0A122B-3176-4B84-B84F-D352D33D6E31}" type="presOf" srcId="{7E02B4B2-636E-4A1D-8965-16B76484AEE7}" destId="{384585F5-397B-40EA-B1E7-F5D8C906F923}" srcOrd="0" destOrd="0" presId="urn:microsoft.com/office/officeart/2005/8/layout/cycle2"/>
    <dgm:cxn modelId="{7FA02431-FBDB-404F-9BD2-7A5A1AF36B06}" type="presOf" srcId="{6B5A64C5-B63E-4D39-B7E7-19CD20914493}" destId="{B323ECFD-5789-4D5C-97ED-250A37C504C8}" srcOrd="0" destOrd="0" presId="urn:microsoft.com/office/officeart/2005/8/layout/cycle2"/>
    <dgm:cxn modelId="{B4192A31-B8CA-42D3-B817-A59F572B5B65}" type="presOf" srcId="{E6652C18-8ED1-441F-AB74-B4277540CFBB}" destId="{3F3B09FA-B7B3-4507-97EC-50D098C48A62}" srcOrd="1" destOrd="0" presId="urn:microsoft.com/office/officeart/2005/8/layout/cycle2"/>
    <dgm:cxn modelId="{01DF3233-55AF-4023-B9FE-6638EA92E12C}" srcId="{6B5A64C5-B63E-4D39-B7E7-19CD20914493}" destId="{523CBDAB-D7BD-457C-8938-DA5B238E9E70}" srcOrd="5" destOrd="0" parTransId="{1302299D-F985-4D2A-8C91-135195377675}" sibTransId="{F0478BAD-AD04-4A99-A46F-E87BDB33FEED}"/>
    <dgm:cxn modelId="{34FC9C38-35E2-4357-9D49-616D139F3F06}" type="presOf" srcId="{A6C5129E-5AAA-4F27-B8AF-C6393E2A758B}" destId="{B9089903-AD3B-413E-993F-66115F41A605}" srcOrd="0" destOrd="0" presId="urn:microsoft.com/office/officeart/2005/8/layout/cycle2"/>
    <dgm:cxn modelId="{3525573C-DCFB-4400-8EF2-B3CEE9A2F896}" type="presOf" srcId="{F26B7D60-3728-4103-8EE2-B4181FF1DFB0}" destId="{E88E846C-000C-49B6-A6D2-27AE629C2A52}" srcOrd="0" destOrd="0" presId="urn:microsoft.com/office/officeart/2005/8/layout/cycle2"/>
    <dgm:cxn modelId="{799E453E-D151-4FB0-BFBF-C2BAB0677D03}" type="presOf" srcId="{A6C5129E-5AAA-4F27-B8AF-C6393E2A758B}" destId="{04F649EE-E126-4EC3-87C8-C232070EAB74}" srcOrd="1" destOrd="0" presId="urn:microsoft.com/office/officeart/2005/8/layout/cycle2"/>
    <dgm:cxn modelId="{38F3763F-631E-4538-B3D3-215059F8832F}" type="presOf" srcId="{61C048EB-3192-43D2-8105-140D75354E83}" destId="{4603D5BA-2A79-491D-950D-F7D5EE6828CD}" srcOrd="0" destOrd="0" presId="urn:microsoft.com/office/officeart/2005/8/layout/cycle2"/>
    <dgm:cxn modelId="{5C3ED240-249F-4D0E-840D-A8602FDDCC73}" type="presOf" srcId="{F26B7D60-3728-4103-8EE2-B4181FF1DFB0}" destId="{EBE71FB9-5EA7-4598-AE7C-0D651595AB82}" srcOrd="1" destOrd="0" presId="urn:microsoft.com/office/officeart/2005/8/layout/cycle2"/>
    <dgm:cxn modelId="{3C342C43-98AB-4D7F-AE94-489D61720608}" type="presOf" srcId="{23D79942-9DEE-419C-9A61-652B6EAE23C7}" destId="{8726ED55-98D2-4C82-B731-C4C966E6EB7B}" srcOrd="0" destOrd="0" presId="urn:microsoft.com/office/officeart/2005/8/layout/cycle2"/>
    <dgm:cxn modelId="{53ECBC47-37B8-4A8D-8E98-ACDC52A76105}" srcId="{6B5A64C5-B63E-4D39-B7E7-19CD20914493}" destId="{61C048EB-3192-43D2-8105-140D75354E83}" srcOrd="4" destOrd="0" parTransId="{237715C9-EA17-4763-8A12-44451F9EA8B7}" sibTransId="{F26B7D60-3728-4103-8EE2-B4181FF1DFB0}"/>
    <dgm:cxn modelId="{B71CE86A-644A-4ED5-80EF-833E7FF027F6}" type="presOf" srcId="{23D79942-9DEE-419C-9A61-652B6EAE23C7}" destId="{E476E33C-14AF-4677-A761-4B01322C3434}" srcOrd="1" destOrd="0" presId="urn:microsoft.com/office/officeart/2005/8/layout/cycle2"/>
    <dgm:cxn modelId="{1171E44D-66D7-479A-B1C4-043B753036C0}" srcId="{6B5A64C5-B63E-4D39-B7E7-19CD20914493}" destId="{7E02B4B2-636E-4A1D-8965-16B76484AEE7}" srcOrd="1" destOrd="0" parTransId="{422B40A2-AE0E-488F-AC32-33F413103DCB}" sibTransId="{E6652C18-8ED1-441F-AB74-B4277540CFBB}"/>
    <dgm:cxn modelId="{42C5406E-714D-45E6-94D4-B7AC31DE12BA}" type="presOf" srcId="{523CBDAB-D7BD-457C-8938-DA5B238E9E70}" destId="{2677D23C-B290-473A-A787-949E1780AFAD}" srcOrd="0" destOrd="0" presId="urn:microsoft.com/office/officeart/2005/8/layout/cycle2"/>
    <dgm:cxn modelId="{11221F55-5F3B-40DF-BE67-F57C06900697}" type="presOf" srcId="{8EEFA3E4-7A21-4D87-B0A4-0D1C94CB240B}" destId="{6C8E8B9E-18FA-4E62-B104-9E91981A0BB8}" srcOrd="1" destOrd="0" presId="urn:microsoft.com/office/officeart/2005/8/layout/cycle2"/>
    <dgm:cxn modelId="{C8D3187E-505E-4979-BB7F-EA83D37F26D6}" type="presOf" srcId="{1A9A13B9-6E87-44A6-8B29-B6D5D0D6D725}" destId="{215C6574-B7A6-44BE-AC79-EE00EEA5A00F}" srcOrd="0" destOrd="0" presId="urn:microsoft.com/office/officeart/2005/8/layout/cycle2"/>
    <dgm:cxn modelId="{E64A6D82-41D2-4C9D-96D8-3DB74645EFCC}" type="presOf" srcId="{881522FE-FBCC-42DC-9708-E7C43FE78D9D}" destId="{7B1A6833-ED40-4F37-8C10-EC8A1F4E8D1E}" srcOrd="0" destOrd="0" presId="urn:microsoft.com/office/officeart/2005/8/layout/cycle2"/>
    <dgm:cxn modelId="{02A1198C-DE9B-4CD1-A8B2-5087B4DFA624}" type="presOf" srcId="{5788CAED-DF10-4910-B546-58C5BFCC7AF8}" destId="{63BBC442-CD5A-4118-8056-A1C09B19DC88}" srcOrd="0" destOrd="0" presId="urn:microsoft.com/office/officeart/2005/8/layout/cycle2"/>
    <dgm:cxn modelId="{19393498-5A03-4E05-AA24-E24229F0477C}" srcId="{6B5A64C5-B63E-4D39-B7E7-19CD20914493}" destId="{5788CAED-DF10-4910-B546-58C5BFCC7AF8}" srcOrd="6" destOrd="0" parTransId="{531DAEC2-EB37-4A01-865B-ED6BE051F826}" sibTransId="{23D79942-9DEE-419C-9A61-652B6EAE23C7}"/>
    <dgm:cxn modelId="{DAFEF598-9973-4B17-B4A7-4C22487ECE70}" type="presOf" srcId="{ADB3E2D6-37BD-47CD-A9A6-8F1639103BB1}" destId="{4FA01585-DC3F-471F-9FBF-899131CC4066}" srcOrd="0" destOrd="0" presId="urn:microsoft.com/office/officeart/2005/8/layout/cycle2"/>
    <dgm:cxn modelId="{B4091AA3-0BD9-4801-9A77-D6BAD7694CD7}" srcId="{6B5A64C5-B63E-4D39-B7E7-19CD20914493}" destId="{9E7A53B8-CF25-420C-831B-19E2E29615D5}" srcOrd="7" destOrd="0" parTransId="{9BA1DC44-6D4E-498B-9E46-27E39C9D5E44}" sibTransId="{8EEFA3E4-7A21-4D87-B0A4-0D1C94CB240B}"/>
    <dgm:cxn modelId="{78A3C0B0-F667-48D0-93BB-6C2DA062ACF2}" type="presOf" srcId="{4CB0E273-D508-43BD-9FAE-E589CE159D77}" destId="{647C156D-BCE2-49F9-BC7B-6B5BFD462B55}" srcOrd="0" destOrd="0" presId="urn:microsoft.com/office/officeart/2005/8/layout/cycle2"/>
    <dgm:cxn modelId="{41FA94B5-8BD2-4111-BF50-F1B5C30D34EA}" type="presOf" srcId="{547A4E5C-BF93-4088-A339-00072C4A39D7}" destId="{3AA51C66-4E0B-4879-8EAB-A3411FA26EF9}" srcOrd="0" destOrd="0" presId="urn:microsoft.com/office/officeart/2005/8/layout/cycle2"/>
    <dgm:cxn modelId="{D7010EBF-6B45-44E2-BB9A-5F3C5B35E252}" type="presOf" srcId="{F0478BAD-AD04-4A99-A46F-E87BDB33FEED}" destId="{AA0BF5CC-BE12-4366-B547-590932C1501F}" srcOrd="0" destOrd="0" presId="urn:microsoft.com/office/officeart/2005/8/layout/cycle2"/>
    <dgm:cxn modelId="{DC55D8BF-9683-48FE-BA55-850CC991DFBE}" srcId="{6B5A64C5-B63E-4D39-B7E7-19CD20914493}" destId="{1A9A13B9-6E87-44A6-8B29-B6D5D0D6D725}" srcOrd="0" destOrd="0" parTransId="{FC6BCEA9-B0BE-4076-B48D-246A7276A7C2}" sibTransId="{ADB3E2D6-37BD-47CD-A9A6-8F1639103BB1}"/>
    <dgm:cxn modelId="{C9D51FD1-80E0-4C99-9AB3-8645D6C62EE0}" type="presOf" srcId="{E6652C18-8ED1-441F-AB74-B4277540CFBB}" destId="{83219B75-E349-4A21-9D7C-5DB66996EAEB}" srcOrd="0" destOrd="0" presId="urn:microsoft.com/office/officeart/2005/8/layout/cycle2"/>
    <dgm:cxn modelId="{8535F6DA-799F-42AF-9FD7-12C48A684A6B}" type="presOf" srcId="{F0478BAD-AD04-4A99-A46F-E87BDB33FEED}" destId="{994A043E-7C92-43A5-A476-698D2BC61DAD}" srcOrd="1" destOrd="0" presId="urn:microsoft.com/office/officeart/2005/8/layout/cycle2"/>
    <dgm:cxn modelId="{173C19DB-9665-45AA-A2A4-E6819F9E10EB}" type="presOf" srcId="{881522FE-FBCC-42DC-9708-E7C43FE78D9D}" destId="{47C35F85-827C-4EFF-A1DC-C5F1CB257791}" srcOrd="1" destOrd="0" presId="urn:microsoft.com/office/officeart/2005/8/layout/cycle2"/>
    <dgm:cxn modelId="{8AFF56E5-12FA-4680-9E79-5D42527D4CE3}" type="presOf" srcId="{9E7A53B8-CF25-420C-831B-19E2E29615D5}" destId="{961168D4-F15F-483C-B214-BB1B800B0086}" srcOrd="0" destOrd="0" presId="urn:microsoft.com/office/officeart/2005/8/layout/cycle2"/>
    <dgm:cxn modelId="{905C61F5-94F1-467C-BF99-C6B32AF347C0}" type="presOf" srcId="{8EEFA3E4-7A21-4D87-B0A4-0D1C94CB240B}" destId="{4CB9235B-BB44-47EB-8D20-A13272B7A558}" srcOrd="0" destOrd="0" presId="urn:microsoft.com/office/officeart/2005/8/layout/cycle2"/>
    <dgm:cxn modelId="{DA1971F6-4061-4C6B-923F-D4B66BA865A5}" srcId="{6B5A64C5-B63E-4D39-B7E7-19CD20914493}" destId="{547A4E5C-BF93-4088-A339-00072C4A39D7}" srcOrd="3" destOrd="0" parTransId="{4766E9CB-4C2D-441D-8D62-EB5A926BFEA8}" sibTransId="{881522FE-FBCC-42DC-9708-E7C43FE78D9D}"/>
    <dgm:cxn modelId="{008B1886-DAE7-4DEC-828C-FD11C5E6DA8A}" type="presParOf" srcId="{B323ECFD-5789-4D5C-97ED-250A37C504C8}" destId="{215C6574-B7A6-44BE-AC79-EE00EEA5A00F}" srcOrd="0" destOrd="0" presId="urn:microsoft.com/office/officeart/2005/8/layout/cycle2"/>
    <dgm:cxn modelId="{944B1DBF-4977-4BF0-B052-258BC8C50553}" type="presParOf" srcId="{B323ECFD-5789-4D5C-97ED-250A37C504C8}" destId="{4FA01585-DC3F-471F-9FBF-899131CC4066}" srcOrd="1" destOrd="0" presId="urn:microsoft.com/office/officeart/2005/8/layout/cycle2"/>
    <dgm:cxn modelId="{06C1AA40-7211-4B5D-A4E0-CEAD247C1CEF}" type="presParOf" srcId="{4FA01585-DC3F-471F-9FBF-899131CC4066}" destId="{7C9FE547-FE71-47B9-A925-AAD2CBB9A653}" srcOrd="0" destOrd="0" presId="urn:microsoft.com/office/officeart/2005/8/layout/cycle2"/>
    <dgm:cxn modelId="{139B79E4-69F3-4422-BD57-15C65A5416F2}" type="presParOf" srcId="{B323ECFD-5789-4D5C-97ED-250A37C504C8}" destId="{384585F5-397B-40EA-B1E7-F5D8C906F923}" srcOrd="2" destOrd="0" presId="urn:microsoft.com/office/officeart/2005/8/layout/cycle2"/>
    <dgm:cxn modelId="{C80D1B40-2A0E-464D-A812-92AD2687592F}" type="presParOf" srcId="{B323ECFD-5789-4D5C-97ED-250A37C504C8}" destId="{83219B75-E349-4A21-9D7C-5DB66996EAEB}" srcOrd="3" destOrd="0" presId="urn:microsoft.com/office/officeart/2005/8/layout/cycle2"/>
    <dgm:cxn modelId="{6B719753-5502-4CDB-A012-1D58B91F4266}" type="presParOf" srcId="{83219B75-E349-4A21-9D7C-5DB66996EAEB}" destId="{3F3B09FA-B7B3-4507-97EC-50D098C48A62}" srcOrd="0" destOrd="0" presId="urn:microsoft.com/office/officeart/2005/8/layout/cycle2"/>
    <dgm:cxn modelId="{369A15BF-A7CB-4620-A64B-8FE9D27C5C09}" type="presParOf" srcId="{B323ECFD-5789-4D5C-97ED-250A37C504C8}" destId="{647C156D-BCE2-49F9-BC7B-6B5BFD462B55}" srcOrd="4" destOrd="0" presId="urn:microsoft.com/office/officeart/2005/8/layout/cycle2"/>
    <dgm:cxn modelId="{008CF635-E0B3-4F3B-AEBC-955FC6C1D741}" type="presParOf" srcId="{B323ECFD-5789-4D5C-97ED-250A37C504C8}" destId="{B9089903-AD3B-413E-993F-66115F41A605}" srcOrd="5" destOrd="0" presId="urn:microsoft.com/office/officeart/2005/8/layout/cycle2"/>
    <dgm:cxn modelId="{7B0BC684-80E3-42B3-B051-9B0F4AA79545}" type="presParOf" srcId="{B9089903-AD3B-413E-993F-66115F41A605}" destId="{04F649EE-E126-4EC3-87C8-C232070EAB74}" srcOrd="0" destOrd="0" presId="urn:microsoft.com/office/officeart/2005/8/layout/cycle2"/>
    <dgm:cxn modelId="{1C7FBD73-889F-4AE3-B71F-55FA2DA101EB}" type="presParOf" srcId="{B323ECFD-5789-4D5C-97ED-250A37C504C8}" destId="{3AA51C66-4E0B-4879-8EAB-A3411FA26EF9}" srcOrd="6" destOrd="0" presId="urn:microsoft.com/office/officeart/2005/8/layout/cycle2"/>
    <dgm:cxn modelId="{937703A8-C7CD-4601-8C00-D6459CA1F0F4}" type="presParOf" srcId="{B323ECFD-5789-4D5C-97ED-250A37C504C8}" destId="{7B1A6833-ED40-4F37-8C10-EC8A1F4E8D1E}" srcOrd="7" destOrd="0" presId="urn:microsoft.com/office/officeart/2005/8/layout/cycle2"/>
    <dgm:cxn modelId="{2FEE76E7-7D72-400D-87D8-7607DF47F2EA}" type="presParOf" srcId="{7B1A6833-ED40-4F37-8C10-EC8A1F4E8D1E}" destId="{47C35F85-827C-4EFF-A1DC-C5F1CB257791}" srcOrd="0" destOrd="0" presId="urn:microsoft.com/office/officeart/2005/8/layout/cycle2"/>
    <dgm:cxn modelId="{1C100BC8-700C-4DB6-A320-2C19CF70F3DD}" type="presParOf" srcId="{B323ECFD-5789-4D5C-97ED-250A37C504C8}" destId="{4603D5BA-2A79-491D-950D-F7D5EE6828CD}" srcOrd="8" destOrd="0" presId="urn:microsoft.com/office/officeart/2005/8/layout/cycle2"/>
    <dgm:cxn modelId="{9ED8C5EF-5496-49C8-A448-C417EAA3C00C}" type="presParOf" srcId="{B323ECFD-5789-4D5C-97ED-250A37C504C8}" destId="{E88E846C-000C-49B6-A6D2-27AE629C2A52}" srcOrd="9" destOrd="0" presId="urn:microsoft.com/office/officeart/2005/8/layout/cycle2"/>
    <dgm:cxn modelId="{FE5A7040-27B0-4E69-AAE2-78CFEEEB30D3}" type="presParOf" srcId="{E88E846C-000C-49B6-A6D2-27AE629C2A52}" destId="{EBE71FB9-5EA7-4598-AE7C-0D651595AB82}" srcOrd="0" destOrd="0" presId="urn:microsoft.com/office/officeart/2005/8/layout/cycle2"/>
    <dgm:cxn modelId="{7CA1E703-49B9-490E-B224-9C4B3F5E6930}" type="presParOf" srcId="{B323ECFD-5789-4D5C-97ED-250A37C504C8}" destId="{2677D23C-B290-473A-A787-949E1780AFAD}" srcOrd="10" destOrd="0" presId="urn:microsoft.com/office/officeart/2005/8/layout/cycle2"/>
    <dgm:cxn modelId="{B8342C10-604F-4A76-858D-7AE6FEB802DB}" type="presParOf" srcId="{B323ECFD-5789-4D5C-97ED-250A37C504C8}" destId="{AA0BF5CC-BE12-4366-B547-590932C1501F}" srcOrd="11" destOrd="0" presId="urn:microsoft.com/office/officeart/2005/8/layout/cycle2"/>
    <dgm:cxn modelId="{A07E9DF9-4CA4-491A-BAC3-98F98F94BCFB}" type="presParOf" srcId="{AA0BF5CC-BE12-4366-B547-590932C1501F}" destId="{994A043E-7C92-43A5-A476-698D2BC61DAD}" srcOrd="0" destOrd="0" presId="urn:microsoft.com/office/officeart/2005/8/layout/cycle2"/>
    <dgm:cxn modelId="{1E072480-9155-446B-A553-735A5EA02BB6}" type="presParOf" srcId="{B323ECFD-5789-4D5C-97ED-250A37C504C8}" destId="{63BBC442-CD5A-4118-8056-A1C09B19DC88}" srcOrd="12" destOrd="0" presId="urn:microsoft.com/office/officeart/2005/8/layout/cycle2"/>
    <dgm:cxn modelId="{C7B8BDFB-7F33-4CC6-9562-AFB52D04F220}" type="presParOf" srcId="{B323ECFD-5789-4D5C-97ED-250A37C504C8}" destId="{8726ED55-98D2-4C82-B731-C4C966E6EB7B}" srcOrd="13" destOrd="0" presId="urn:microsoft.com/office/officeart/2005/8/layout/cycle2"/>
    <dgm:cxn modelId="{1A856E83-209F-4AD8-8A47-DF578FECA791}" type="presParOf" srcId="{8726ED55-98D2-4C82-B731-C4C966E6EB7B}" destId="{E476E33C-14AF-4677-A761-4B01322C3434}" srcOrd="0" destOrd="0" presId="urn:microsoft.com/office/officeart/2005/8/layout/cycle2"/>
    <dgm:cxn modelId="{8AF3E436-4FF7-4BB7-B0B4-8CC2D989B900}" type="presParOf" srcId="{B323ECFD-5789-4D5C-97ED-250A37C504C8}" destId="{961168D4-F15F-483C-B214-BB1B800B0086}" srcOrd="14" destOrd="0" presId="urn:microsoft.com/office/officeart/2005/8/layout/cycle2"/>
    <dgm:cxn modelId="{62D74D58-9BDC-4A3E-AF11-48A841BC3E06}" type="presParOf" srcId="{B323ECFD-5789-4D5C-97ED-250A37C504C8}" destId="{4CB9235B-BB44-47EB-8D20-A13272B7A558}" srcOrd="15" destOrd="0" presId="urn:microsoft.com/office/officeart/2005/8/layout/cycle2"/>
    <dgm:cxn modelId="{D43DAB26-1F02-4471-A6AC-B779A9ED04DB}" type="presParOf" srcId="{4CB9235B-BB44-47EB-8D20-A13272B7A558}" destId="{6C8E8B9E-18FA-4E62-B104-9E91981A0B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A3892-E86F-49B1-BB28-6B5C52F4C65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A7FFEF4C-5ECD-42F9-8473-B52D1CA5F7D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Current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NMRL 4000 testers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ZINQAP 2500 testers.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Tester Gap </a:t>
          </a:r>
          <a:r>
            <a:rPr lang="en-GB" sz="1800" b="1" dirty="0">
              <a:latin typeface="Times New Roman" panose="02020603050405020304" pitchFamily="18" charset="0"/>
              <a:ea typeface="Calibri" panose="020F0502020204030204" pitchFamily="34" charset="0"/>
            </a:rPr>
            <a:t>1500 </a:t>
          </a:r>
        </a:p>
        <a:p>
          <a:pPr>
            <a:buFont typeface="Arial" panose="020B0604020202020204" pitchFamily="34" charset="0"/>
            <a:buChar char="•"/>
          </a:pPr>
          <a:endParaRPr lang="en-GB" sz="1800" b="1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Automate PT 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Production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ISO17043 accreditation </a:t>
          </a: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B2DDC-A23E-4806-A659-F6371797D0B5}" type="parTrans" cxnId="{46865357-70EA-46A2-B8B6-13EA4CDC593E}">
      <dgm:prSet/>
      <dgm:spPr/>
      <dgm:t>
        <a:bodyPr/>
        <a:lstStyle/>
        <a:p>
          <a:endParaRPr lang="en-ZW"/>
        </a:p>
      </dgm:t>
    </dgm:pt>
    <dgm:pt modelId="{4F9995A5-8618-4D8A-8110-13D0FCD533BE}" type="sibTrans" cxnId="{46865357-70EA-46A2-B8B6-13EA4CDC593E}">
      <dgm:prSet/>
      <dgm:spPr/>
      <dgm:t>
        <a:bodyPr/>
        <a:lstStyle/>
        <a:p>
          <a:endParaRPr lang="en-ZW"/>
        </a:p>
      </dgm:t>
    </dgm:pt>
    <dgm:pt modelId="{01845ADF-3FF7-47D3-8BE8-0AA52A49B8D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1" dirty="0">
              <a:latin typeface="Times New Roman" panose="02020603050405020304" pitchFamily="18" charset="0"/>
              <a:ea typeface="Calibri" panose="020F0502020204030204" pitchFamily="34" charset="0"/>
            </a:rPr>
            <a:t>Dual .</a:t>
          </a: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 HIV DTS and RTRI PT in 2023.</a:t>
          </a:r>
        </a:p>
        <a:p>
          <a:pPr>
            <a:buFont typeface="Arial" panose="020B0604020202020204" pitchFamily="34" charset="0"/>
            <a:buChar char="•"/>
          </a:pPr>
          <a:endParaRPr lang="en-GB" sz="18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  <a:p>
          <a:pPr>
            <a:buFont typeface="Arial" panose="020B0604020202020204" pitchFamily="34" charset="0"/>
            <a:buChar char="•"/>
          </a:pPr>
          <a:endParaRPr lang="en-GB" sz="18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Integration of Hepatitis and Syphilis PT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Pilot PT one district in 2023.</a:t>
          </a:r>
          <a:endParaRPr lang="en-ZW" sz="1800" dirty="0"/>
        </a:p>
      </dgm:t>
    </dgm:pt>
    <dgm:pt modelId="{DD108947-B3F4-4072-9CF0-09F334B7B987}" type="parTrans" cxnId="{16D6C90D-30EC-42F6-BC3E-6B1A3ABA2D09}">
      <dgm:prSet/>
      <dgm:spPr/>
      <dgm:t>
        <a:bodyPr/>
        <a:lstStyle/>
        <a:p>
          <a:endParaRPr lang="en-ZW"/>
        </a:p>
      </dgm:t>
    </dgm:pt>
    <dgm:pt modelId="{15AF34A6-3DEA-4E1F-A316-85E2CD813002}" type="sibTrans" cxnId="{16D6C90D-30EC-42F6-BC3E-6B1A3ABA2D09}">
      <dgm:prSet/>
      <dgm:spPr/>
      <dgm:t>
        <a:bodyPr/>
        <a:lstStyle/>
        <a:p>
          <a:endParaRPr lang="en-ZW"/>
        </a:p>
      </dgm:t>
    </dgm:pt>
    <dgm:pt modelId="{F3C4E5AA-96F2-4D05-9200-34559C88DA5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Increase PT Coverage to 100% by 2025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  <a:p>
          <a:pPr>
            <a:buFont typeface="Arial" panose="020B0604020202020204" pitchFamily="34" charset="0"/>
            <a:buChar char="•"/>
          </a:pPr>
          <a:endParaRPr lang="en-GB" sz="18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endParaRPr lang="en-GB" sz="18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Capacitate the NMRL for increased production.</a:t>
          </a:r>
        </a:p>
        <a:p>
          <a:pPr>
            <a:buFont typeface="Arial" panose="020B0604020202020204" pitchFamily="34" charset="0"/>
            <a:buChar char="•"/>
          </a:pPr>
          <a:r>
            <a:rPr lang="en-ZW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Decentralise CAPA</a:t>
          </a:r>
        </a:p>
      </dgm:t>
    </dgm:pt>
    <dgm:pt modelId="{BD48712A-015D-41EF-A166-6EE78763C0A4}" type="parTrans" cxnId="{E8131B7D-B51A-43FD-A769-FE832472EF84}">
      <dgm:prSet/>
      <dgm:spPr/>
      <dgm:t>
        <a:bodyPr/>
        <a:lstStyle/>
        <a:p>
          <a:endParaRPr lang="en-ZW"/>
        </a:p>
      </dgm:t>
    </dgm:pt>
    <dgm:pt modelId="{D1E2D715-B36B-4114-B730-075D843BDE6E}" type="sibTrans" cxnId="{E8131B7D-B51A-43FD-A769-FE832472EF84}">
      <dgm:prSet/>
      <dgm:spPr/>
      <dgm:t>
        <a:bodyPr/>
        <a:lstStyle/>
        <a:p>
          <a:endParaRPr lang="en-ZW"/>
        </a:p>
      </dgm:t>
    </dgm:pt>
    <dgm:pt modelId="{60D788F6-B815-4B00-AC46-3BECF8E2F7D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ZW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Private Sector involvement</a:t>
          </a:r>
        </a:p>
        <a:p>
          <a:pPr>
            <a:buFont typeface="Arial" panose="020B0604020202020204" pitchFamily="34" charset="0"/>
            <a:buChar char="•"/>
          </a:pP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ZW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ZINQAP has capacity to provide PT for Private Labs.</a:t>
          </a:r>
        </a:p>
      </dgm:t>
    </dgm:pt>
    <dgm:pt modelId="{2BB7747C-12E1-468D-96CD-8D5F5BCDE868}" type="parTrans" cxnId="{2BA60C25-9724-4AD8-9248-1A632732EC8A}">
      <dgm:prSet/>
      <dgm:spPr/>
      <dgm:t>
        <a:bodyPr/>
        <a:lstStyle/>
        <a:p>
          <a:endParaRPr lang="en-ZW"/>
        </a:p>
      </dgm:t>
    </dgm:pt>
    <dgm:pt modelId="{8AE20E19-7C5A-4532-B7B1-E00F458E0E70}" type="sibTrans" cxnId="{2BA60C25-9724-4AD8-9248-1A632732EC8A}">
      <dgm:prSet/>
      <dgm:spPr/>
      <dgm:t>
        <a:bodyPr/>
        <a:lstStyle/>
        <a:p>
          <a:endParaRPr lang="en-ZW"/>
        </a:p>
      </dgm:t>
    </dgm:pt>
    <dgm:pt modelId="{29A50037-7A99-4E6E-81AA-D2478FD52437}" type="pres">
      <dgm:prSet presAssocID="{317A3892-E86F-49B1-BB28-6B5C52F4C65A}" presName="rootnode" presStyleCnt="0">
        <dgm:presLayoutVars>
          <dgm:chMax/>
          <dgm:chPref/>
          <dgm:dir/>
          <dgm:animLvl val="lvl"/>
        </dgm:presLayoutVars>
      </dgm:prSet>
      <dgm:spPr/>
    </dgm:pt>
    <dgm:pt modelId="{49AEB349-8422-4EC6-94C5-B63DD725F3D4}" type="pres">
      <dgm:prSet presAssocID="{A7FFEF4C-5ECD-42F9-8473-B52D1CA5F7D4}" presName="composite" presStyleCnt="0"/>
      <dgm:spPr/>
    </dgm:pt>
    <dgm:pt modelId="{EF0873BF-C5F9-42E6-A02A-C1A5D530C142}" type="pres">
      <dgm:prSet presAssocID="{A7FFEF4C-5ECD-42F9-8473-B52D1CA5F7D4}" presName="LShape" presStyleLbl="alignNode1" presStyleIdx="0" presStyleCnt="7"/>
      <dgm:spPr/>
    </dgm:pt>
    <dgm:pt modelId="{F3AA253A-90FC-4CEB-9001-6855615E2137}" type="pres">
      <dgm:prSet presAssocID="{A7FFEF4C-5ECD-42F9-8473-B52D1CA5F7D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2BEF09C-B355-472E-95E7-D1E9FA9DA6EB}" type="pres">
      <dgm:prSet presAssocID="{A7FFEF4C-5ECD-42F9-8473-B52D1CA5F7D4}" presName="Triangle" presStyleLbl="alignNode1" presStyleIdx="1" presStyleCnt="7"/>
      <dgm:spPr/>
    </dgm:pt>
    <dgm:pt modelId="{69E18704-86A5-424F-81C3-CF81B2FFA44C}" type="pres">
      <dgm:prSet presAssocID="{4F9995A5-8618-4D8A-8110-13D0FCD533BE}" presName="sibTrans" presStyleCnt="0"/>
      <dgm:spPr/>
    </dgm:pt>
    <dgm:pt modelId="{78F6FEF3-EE5C-40A0-8EAE-69B18FDADCEA}" type="pres">
      <dgm:prSet presAssocID="{4F9995A5-8618-4D8A-8110-13D0FCD533BE}" presName="space" presStyleCnt="0"/>
      <dgm:spPr/>
    </dgm:pt>
    <dgm:pt modelId="{7FEABF08-4EC0-41D5-AC75-2F3D07241A13}" type="pres">
      <dgm:prSet presAssocID="{01845ADF-3FF7-47D3-8BE8-0AA52A49B8D2}" presName="composite" presStyleCnt="0"/>
      <dgm:spPr/>
    </dgm:pt>
    <dgm:pt modelId="{D7DA6E90-B0FA-40C1-8656-6DC208F9F8A4}" type="pres">
      <dgm:prSet presAssocID="{01845ADF-3FF7-47D3-8BE8-0AA52A49B8D2}" presName="LShape" presStyleLbl="alignNode1" presStyleIdx="2" presStyleCnt="7" custLinFactNeighborX="274" custLinFactNeighborY="-518"/>
      <dgm:spPr/>
    </dgm:pt>
    <dgm:pt modelId="{00670F19-F4B8-4957-B363-4E85C4042406}" type="pres">
      <dgm:prSet presAssocID="{01845ADF-3FF7-47D3-8BE8-0AA52A49B8D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F8234D5-623D-4671-B93A-93E5566628B0}" type="pres">
      <dgm:prSet presAssocID="{01845ADF-3FF7-47D3-8BE8-0AA52A49B8D2}" presName="Triangle" presStyleLbl="alignNode1" presStyleIdx="3" presStyleCnt="7"/>
      <dgm:spPr/>
    </dgm:pt>
    <dgm:pt modelId="{A7544057-DD64-476A-B010-DB108C00CDA8}" type="pres">
      <dgm:prSet presAssocID="{15AF34A6-3DEA-4E1F-A316-85E2CD813002}" presName="sibTrans" presStyleCnt="0"/>
      <dgm:spPr/>
    </dgm:pt>
    <dgm:pt modelId="{1F2BDC57-6533-48C4-B8C2-17F5CD53A53B}" type="pres">
      <dgm:prSet presAssocID="{15AF34A6-3DEA-4E1F-A316-85E2CD813002}" presName="space" presStyleCnt="0"/>
      <dgm:spPr/>
    </dgm:pt>
    <dgm:pt modelId="{9A42C254-1725-4E4F-BB0D-CFC817348A3F}" type="pres">
      <dgm:prSet presAssocID="{F3C4E5AA-96F2-4D05-9200-34559C88DA5F}" presName="composite" presStyleCnt="0"/>
      <dgm:spPr/>
    </dgm:pt>
    <dgm:pt modelId="{FA82F5F1-12D6-4B68-BE25-3FE6D5B5DF17}" type="pres">
      <dgm:prSet presAssocID="{F3C4E5AA-96F2-4D05-9200-34559C88DA5F}" presName="LShape" presStyleLbl="alignNode1" presStyleIdx="4" presStyleCnt="7"/>
      <dgm:spPr/>
    </dgm:pt>
    <dgm:pt modelId="{814E2B84-A007-4E9C-A298-BE5DE3958B8C}" type="pres">
      <dgm:prSet presAssocID="{F3C4E5AA-96F2-4D05-9200-34559C88DA5F}" presName="ParentText" presStyleLbl="revTx" presStyleIdx="2" presStyleCnt="4" custScaleX="103986">
        <dgm:presLayoutVars>
          <dgm:chMax val="0"/>
          <dgm:chPref val="0"/>
          <dgm:bulletEnabled val="1"/>
        </dgm:presLayoutVars>
      </dgm:prSet>
      <dgm:spPr/>
    </dgm:pt>
    <dgm:pt modelId="{7DF13DBA-C7E6-4940-A356-C527A18204CD}" type="pres">
      <dgm:prSet presAssocID="{F3C4E5AA-96F2-4D05-9200-34559C88DA5F}" presName="Triangle" presStyleLbl="alignNode1" presStyleIdx="5" presStyleCnt="7"/>
      <dgm:spPr/>
    </dgm:pt>
    <dgm:pt modelId="{3361580A-95D3-4F78-BE5D-A288A5077B4C}" type="pres">
      <dgm:prSet presAssocID="{D1E2D715-B36B-4114-B730-075D843BDE6E}" presName="sibTrans" presStyleCnt="0"/>
      <dgm:spPr/>
    </dgm:pt>
    <dgm:pt modelId="{B6CD9C50-70D5-4390-B6EF-F3607910E9C3}" type="pres">
      <dgm:prSet presAssocID="{D1E2D715-B36B-4114-B730-075D843BDE6E}" presName="space" presStyleCnt="0"/>
      <dgm:spPr/>
    </dgm:pt>
    <dgm:pt modelId="{D89148AE-41AE-4D8B-9E9A-7A68DC4154D6}" type="pres">
      <dgm:prSet presAssocID="{60D788F6-B815-4B00-AC46-3BECF8E2F7DA}" presName="composite" presStyleCnt="0"/>
      <dgm:spPr/>
    </dgm:pt>
    <dgm:pt modelId="{1FAED6B0-8914-4D1E-88C3-E3A3D12E51D2}" type="pres">
      <dgm:prSet presAssocID="{60D788F6-B815-4B00-AC46-3BECF8E2F7DA}" presName="LShape" presStyleLbl="alignNode1" presStyleIdx="6" presStyleCnt="7"/>
      <dgm:spPr/>
    </dgm:pt>
    <dgm:pt modelId="{88E03BBB-393A-4CF2-98B3-BCA8B7DBE890}" type="pres">
      <dgm:prSet presAssocID="{60D788F6-B815-4B00-AC46-3BECF8E2F7D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D6C90D-30EC-42F6-BC3E-6B1A3ABA2D09}" srcId="{317A3892-E86F-49B1-BB28-6B5C52F4C65A}" destId="{01845ADF-3FF7-47D3-8BE8-0AA52A49B8D2}" srcOrd="1" destOrd="0" parTransId="{DD108947-B3F4-4072-9CF0-09F334B7B987}" sibTransId="{15AF34A6-3DEA-4E1F-A316-85E2CD813002}"/>
    <dgm:cxn modelId="{2BA60C25-9724-4AD8-9248-1A632732EC8A}" srcId="{317A3892-E86F-49B1-BB28-6B5C52F4C65A}" destId="{60D788F6-B815-4B00-AC46-3BECF8E2F7DA}" srcOrd="3" destOrd="0" parTransId="{2BB7747C-12E1-468D-96CD-8D5F5BCDE868}" sibTransId="{8AE20E19-7C5A-4532-B7B1-E00F458E0E70}"/>
    <dgm:cxn modelId="{4F28FC28-F336-4142-984D-0144D217F7C9}" type="presOf" srcId="{317A3892-E86F-49B1-BB28-6B5C52F4C65A}" destId="{29A50037-7A99-4E6E-81AA-D2478FD52437}" srcOrd="0" destOrd="0" presId="urn:microsoft.com/office/officeart/2009/3/layout/StepUpProcess"/>
    <dgm:cxn modelId="{EC0F6F46-24C7-4132-A29B-A4DAB58562D7}" type="presOf" srcId="{A7FFEF4C-5ECD-42F9-8473-B52D1CA5F7D4}" destId="{F3AA253A-90FC-4CEB-9001-6855615E2137}" srcOrd="0" destOrd="0" presId="urn:microsoft.com/office/officeart/2009/3/layout/StepUpProcess"/>
    <dgm:cxn modelId="{34D5564C-16E8-4983-8335-2BF99F4E3D9D}" type="presOf" srcId="{01845ADF-3FF7-47D3-8BE8-0AA52A49B8D2}" destId="{00670F19-F4B8-4957-B363-4E85C4042406}" srcOrd="0" destOrd="0" presId="urn:microsoft.com/office/officeart/2009/3/layout/StepUpProcess"/>
    <dgm:cxn modelId="{46865357-70EA-46A2-B8B6-13EA4CDC593E}" srcId="{317A3892-E86F-49B1-BB28-6B5C52F4C65A}" destId="{A7FFEF4C-5ECD-42F9-8473-B52D1CA5F7D4}" srcOrd="0" destOrd="0" parTransId="{151B2DDC-A23E-4806-A659-F6371797D0B5}" sibTransId="{4F9995A5-8618-4D8A-8110-13D0FCD533BE}"/>
    <dgm:cxn modelId="{E8131B7D-B51A-43FD-A769-FE832472EF84}" srcId="{317A3892-E86F-49B1-BB28-6B5C52F4C65A}" destId="{F3C4E5AA-96F2-4D05-9200-34559C88DA5F}" srcOrd="2" destOrd="0" parTransId="{BD48712A-015D-41EF-A166-6EE78763C0A4}" sibTransId="{D1E2D715-B36B-4114-B730-075D843BDE6E}"/>
    <dgm:cxn modelId="{638A95AE-74BF-4C8C-BB36-D4670AF22C81}" type="presOf" srcId="{60D788F6-B815-4B00-AC46-3BECF8E2F7DA}" destId="{88E03BBB-393A-4CF2-98B3-BCA8B7DBE890}" srcOrd="0" destOrd="0" presId="urn:microsoft.com/office/officeart/2009/3/layout/StepUpProcess"/>
    <dgm:cxn modelId="{947524B1-3550-4BA8-B743-93FF50C3765E}" type="presOf" srcId="{F3C4E5AA-96F2-4D05-9200-34559C88DA5F}" destId="{814E2B84-A007-4E9C-A298-BE5DE3958B8C}" srcOrd="0" destOrd="0" presId="urn:microsoft.com/office/officeart/2009/3/layout/StepUpProcess"/>
    <dgm:cxn modelId="{43A8334E-1E05-418C-8295-2E7193ECAE31}" type="presParOf" srcId="{29A50037-7A99-4E6E-81AA-D2478FD52437}" destId="{49AEB349-8422-4EC6-94C5-B63DD725F3D4}" srcOrd="0" destOrd="0" presId="urn:microsoft.com/office/officeart/2009/3/layout/StepUpProcess"/>
    <dgm:cxn modelId="{C4EDCA79-5580-455C-9110-DD69AA7F989B}" type="presParOf" srcId="{49AEB349-8422-4EC6-94C5-B63DD725F3D4}" destId="{EF0873BF-C5F9-42E6-A02A-C1A5D530C142}" srcOrd="0" destOrd="0" presId="urn:microsoft.com/office/officeart/2009/3/layout/StepUpProcess"/>
    <dgm:cxn modelId="{12E430FB-1F3B-4500-8BBA-601007BE6EE4}" type="presParOf" srcId="{49AEB349-8422-4EC6-94C5-B63DD725F3D4}" destId="{F3AA253A-90FC-4CEB-9001-6855615E2137}" srcOrd="1" destOrd="0" presId="urn:microsoft.com/office/officeart/2009/3/layout/StepUpProcess"/>
    <dgm:cxn modelId="{209D2B3E-443F-4B20-A2D9-F5E7B694834B}" type="presParOf" srcId="{49AEB349-8422-4EC6-94C5-B63DD725F3D4}" destId="{52BEF09C-B355-472E-95E7-D1E9FA9DA6EB}" srcOrd="2" destOrd="0" presId="urn:microsoft.com/office/officeart/2009/3/layout/StepUpProcess"/>
    <dgm:cxn modelId="{6D9769FF-6C5B-43A9-987B-EC98ED222CFF}" type="presParOf" srcId="{29A50037-7A99-4E6E-81AA-D2478FD52437}" destId="{69E18704-86A5-424F-81C3-CF81B2FFA44C}" srcOrd="1" destOrd="0" presId="urn:microsoft.com/office/officeart/2009/3/layout/StepUpProcess"/>
    <dgm:cxn modelId="{E7FAC837-315A-49BA-927D-C04946F3A441}" type="presParOf" srcId="{69E18704-86A5-424F-81C3-CF81B2FFA44C}" destId="{78F6FEF3-EE5C-40A0-8EAE-69B18FDADCEA}" srcOrd="0" destOrd="0" presId="urn:microsoft.com/office/officeart/2009/3/layout/StepUpProcess"/>
    <dgm:cxn modelId="{A6355AED-0C57-4155-BEBC-F091D845583B}" type="presParOf" srcId="{29A50037-7A99-4E6E-81AA-D2478FD52437}" destId="{7FEABF08-4EC0-41D5-AC75-2F3D07241A13}" srcOrd="2" destOrd="0" presId="urn:microsoft.com/office/officeart/2009/3/layout/StepUpProcess"/>
    <dgm:cxn modelId="{2865D8D2-981B-4BC8-B4C4-E292507EC09B}" type="presParOf" srcId="{7FEABF08-4EC0-41D5-AC75-2F3D07241A13}" destId="{D7DA6E90-B0FA-40C1-8656-6DC208F9F8A4}" srcOrd="0" destOrd="0" presId="urn:microsoft.com/office/officeart/2009/3/layout/StepUpProcess"/>
    <dgm:cxn modelId="{FAED2255-AFB6-4808-A5F7-80E1982A812B}" type="presParOf" srcId="{7FEABF08-4EC0-41D5-AC75-2F3D07241A13}" destId="{00670F19-F4B8-4957-B363-4E85C4042406}" srcOrd="1" destOrd="0" presId="urn:microsoft.com/office/officeart/2009/3/layout/StepUpProcess"/>
    <dgm:cxn modelId="{B2A36323-0666-4AE7-BC16-4B2BED677AC8}" type="presParOf" srcId="{7FEABF08-4EC0-41D5-AC75-2F3D07241A13}" destId="{BF8234D5-623D-4671-B93A-93E5566628B0}" srcOrd="2" destOrd="0" presId="urn:microsoft.com/office/officeart/2009/3/layout/StepUpProcess"/>
    <dgm:cxn modelId="{351C773C-D8BB-40C3-8C54-716033143457}" type="presParOf" srcId="{29A50037-7A99-4E6E-81AA-D2478FD52437}" destId="{A7544057-DD64-476A-B010-DB108C00CDA8}" srcOrd="3" destOrd="0" presId="urn:microsoft.com/office/officeart/2009/3/layout/StepUpProcess"/>
    <dgm:cxn modelId="{AFEFCEFA-EF4D-44EF-BC66-9B03F71FFA34}" type="presParOf" srcId="{A7544057-DD64-476A-B010-DB108C00CDA8}" destId="{1F2BDC57-6533-48C4-B8C2-17F5CD53A53B}" srcOrd="0" destOrd="0" presId="urn:microsoft.com/office/officeart/2009/3/layout/StepUpProcess"/>
    <dgm:cxn modelId="{A0C20141-64B6-4FDC-98F8-E957ACDE8A54}" type="presParOf" srcId="{29A50037-7A99-4E6E-81AA-D2478FD52437}" destId="{9A42C254-1725-4E4F-BB0D-CFC817348A3F}" srcOrd="4" destOrd="0" presId="urn:microsoft.com/office/officeart/2009/3/layout/StepUpProcess"/>
    <dgm:cxn modelId="{CCFCCF81-76BE-435C-94FC-EA3B27ECADA2}" type="presParOf" srcId="{9A42C254-1725-4E4F-BB0D-CFC817348A3F}" destId="{FA82F5F1-12D6-4B68-BE25-3FE6D5B5DF17}" srcOrd="0" destOrd="0" presId="urn:microsoft.com/office/officeart/2009/3/layout/StepUpProcess"/>
    <dgm:cxn modelId="{E679AA5B-E908-4D38-B2F3-81F9D167AF26}" type="presParOf" srcId="{9A42C254-1725-4E4F-BB0D-CFC817348A3F}" destId="{814E2B84-A007-4E9C-A298-BE5DE3958B8C}" srcOrd="1" destOrd="0" presId="urn:microsoft.com/office/officeart/2009/3/layout/StepUpProcess"/>
    <dgm:cxn modelId="{51941054-4A28-450F-9DE0-811422BFEE77}" type="presParOf" srcId="{9A42C254-1725-4E4F-BB0D-CFC817348A3F}" destId="{7DF13DBA-C7E6-4940-A356-C527A18204CD}" srcOrd="2" destOrd="0" presId="urn:microsoft.com/office/officeart/2009/3/layout/StepUpProcess"/>
    <dgm:cxn modelId="{CF33CEBD-56BA-4C43-BB8A-4E0CC48AE89F}" type="presParOf" srcId="{29A50037-7A99-4E6E-81AA-D2478FD52437}" destId="{3361580A-95D3-4F78-BE5D-A288A5077B4C}" srcOrd="5" destOrd="0" presId="urn:microsoft.com/office/officeart/2009/3/layout/StepUpProcess"/>
    <dgm:cxn modelId="{E7376D10-5A1A-4634-84F3-0F3523CC1883}" type="presParOf" srcId="{3361580A-95D3-4F78-BE5D-A288A5077B4C}" destId="{B6CD9C50-70D5-4390-B6EF-F3607910E9C3}" srcOrd="0" destOrd="0" presId="urn:microsoft.com/office/officeart/2009/3/layout/StepUpProcess"/>
    <dgm:cxn modelId="{967A3CE6-E722-4C1E-825B-8F3594F0F5F6}" type="presParOf" srcId="{29A50037-7A99-4E6E-81AA-D2478FD52437}" destId="{D89148AE-41AE-4D8B-9E9A-7A68DC4154D6}" srcOrd="6" destOrd="0" presId="urn:microsoft.com/office/officeart/2009/3/layout/StepUpProcess"/>
    <dgm:cxn modelId="{F3404557-009C-450C-A764-7AE76154DC8A}" type="presParOf" srcId="{D89148AE-41AE-4D8B-9E9A-7A68DC4154D6}" destId="{1FAED6B0-8914-4D1E-88C3-E3A3D12E51D2}" srcOrd="0" destOrd="0" presId="urn:microsoft.com/office/officeart/2009/3/layout/StepUpProcess"/>
    <dgm:cxn modelId="{308EC6AA-B7C3-4E96-8BD5-B7C53E311918}" type="presParOf" srcId="{D89148AE-41AE-4D8B-9E9A-7A68DC4154D6}" destId="{88E03BBB-393A-4CF2-98B3-BCA8B7DBE890}" srcOrd="1" destOrd="0" presId="urn:microsoft.com/office/officeart/2009/3/layout/StepUpProcess"/>
  </dgm:cxnLst>
  <dgm:bg>
    <a:gradFill>
      <a:gsLst>
        <a:gs pos="50000">
          <a:schemeClr val="tx2">
            <a:lumMod val="25000"/>
            <a:lumOff val="75000"/>
          </a:schemeClr>
        </a:gs>
        <a:gs pos="100000">
          <a:schemeClr val="accent5">
            <a:hueOff val="0"/>
            <a:satOff val="0"/>
            <a:lumOff val="0"/>
            <a:alphaOff val="0"/>
            <a:lumMod val="99000"/>
            <a:satMod val="120000"/>
            <a:shade val="78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9AF73-D86A-4785-A306-CA2B4AD2565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71658-867A-4E43-90BC-E1AC82BA2B01}">
      <dgm:prSet custT="1"/>
      <dgm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PT integration allows multi-disease monitoring- Syphilis, hepatitis , Recency and rapid HIV</a:t>
          </a:r>
        </a:p>
      </dgm:t>
    </dgm:pt>
    <dgm:pt modelId="{83537239-9EA1-4502-98D1-77302BCCD133}" type="parTrans" cxnId="{B9A0E0AD-97C5-4DA1-A9ED-F11BCCA912BE}">
      <dgm:prSet/>
      <dgm:spPr/>
      <dgm:t>
        <a:bodyPr/>
        <a:lstStyle/>
        <a:p>
          <a:endParaRPr lang="en-US"/>
        </a:p>
      </dgm:t>
    </dgm:pt>
    <dgm:pt modelId="{0A20AD9F-BFD4-4CDC-8A30-19EF149BEE5F}" type="sibTrans" cxnId="{B9A0E0AD-97C5-4DA1-A9ED-F11BCCA912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9E959C-0C5D-483A-BF0D-06BA13439276}">
      <dgm:prSet custT="1"/>
      <dgm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Introduction of district level CAPA has improved quality and completion  CAPA </a:t>
          </a:r>
        </a:p>
        <a:p>
          <a:pPr>
            <a:lnSpc>
              <a:spcPct val="100000"/>
            </a:lnSpc>
          </a:pP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8A03533F-5661-4AE2-BC9F-CC175186D18F}" type="parTrans" cxnId="{A028EF72-395C-4D75-8286-08DAD5941BCD}">
      <dgm:prSet/>
      <dgm:spPr/>
      <dgm:t>
        <a:bodyPr/>
        <a:lstStyle/>
        <a:p>
          <a:endParaRPr lang="en-US"/>
        </a:p>
      </dgm:t>
    </dgm:pt>
    <dgm:pt modelId="{75CDB316-7034-422D-A6AD-7EC70B3F8214}" type="sibTrans" cxnId="{A028EF72-395C-4D75-8286-08DAD5941B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3BE90F-9CF2-4A48-A9A0-AD5E4F3A98E0}">
      <dgm:prSet custT="1"/>
      <dgm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Participation in PT increase tester competency, and quality of HIV testing services</a:t>
          </a:r>
        </a:p>
      </dgm:t>
    </dgm:pt>
    <dgm:pt modelId="{867D019D-5AFE-4F56-943C-D139D21FF068}" type="parTrans" cxnId="{D27DAB27-42DE-43D2-911F-E113A8E78267}">
      <dgm:prSet/>
      <dgm:spPr/>
      <dgm:t>
        <a:bodyPr/>
        <a:lstStyle/>
        <a:p>
          <a:endParaRPr lang="en-US"/>
        </a:p>
      </dgm:t>
    </dgm:pt>
    <dgm:pt modelId="{B8274663-99AF-4508-8B42-5931E70A3A7C}" type="sibTrans" cxnId="{D27DAB27-42DE-43D2-911F-E113A8E782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A82E5A-637A-456B-9188-570ED735CE4A}">
      <dgm:prSet custT="1"/>
      <dgm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PT Management under MOHCC NMRL sustainable and cost efficient</a:t>
          </a:r>
        </a:p>
        <a:p>
          <a:pPr>
            <a:lnSpc>
              <a:spcPct val="100000"/>
            </a:lnSpc>
            <a:buNone/>
          </a:pP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791BCA49-D8B6-4FAC-BAC9-7BB75E22FF0E}" type="parTrans" cxnId="{E5B6E09F-F5DD-47BB-B204-165FCBE621C6}">
      <dgm:prSet/>
      <dgm:spPr/>
      <dgm:t>
        <a:bodyPr/>
        <a:lstStyle/>
        <a:p>
          <a:endParaRPr lang="en-US"/>
        </a:p>
      </dgm:t>
    </dgm:pt>
    <dgm:pt modelId="{4B1D854E-95C3-4412-9D1D-9BFD7524671F}" type="sibTrans" cxnId="{E5B6E09F-F5DD-47BB-B204-165FCBE621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38A1B2-F26E-4862-B320-B67C4DB5544E}">
      <dgm:prSet/>
      <dgm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Automation of  PT and IQC production  will enable scale up of PT and IQC </a:t>
          </a:r>
        </a:p>
      </dgm:t>
    </dgm:pt>
    <dgm:pt modelId="{C45D96F2-D777-4916-A7A2-443A5EEDB639}" type="parTrans" cxnId="{336505D0-DEBA-4ECF-90CD-4205E5638149}">
      <dgm:prSet/>
      <dgm:spPr/>
      <dgm:t>
        <a:bodyPr/>
        <a:lstStyle/>
        <a:p>
          <a:endParaRPr lang="en-US"/>
        </a:p>
      </dgm:t>
    </dgm:pt>
    <dgm:pt modelId="{A651C13B-705D-4200-BE2A-C7A8041F3881}" type="sibTrans" cxnId="{336505D0-DEBA-4ECF-90CD-4205E56381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1DA6CF-EDF0-4FCB-B705-E0D6F5ADA362}">
      <dgm:prSet/>
      <dgm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Using IST has improved PT distribution and results return TAT</a:t>
          </a:r>
        </a:p>
      </dgm:t>
    </dgm:pt>
    <dgm:pt modelId="{3DCA0B70-B1C0-4EA2-97AC-A4A7A534C016}" type="parTrans" cxnId="{2AC66E60-DEB7-4D6D-A19B-AE6AA017DFD1}">
      <dgm:prSet/>
      <dgm:spPr/>
      <dgm:t>
        <a:bodyPr/>
        <a:lstStyle/>
        <a:p>
          <a:endParaRPr lang="en-US"/>
        </a:p>
      </dgm:t>
    </dgm:pt>
    <dgm:pt modelId="{4EA311F2-66E3-45ED-A3D5-3EF341F99F5A}" type="sibTrans" cxnId="{2AC66E60-DEB7-4D6D-A19B-AE6AA017DFD1}">
      <dgm:prSet/>
      <dgm:spPr/>
      <dgm:t>
        <a:bodyPr/>
        <a:lstStyle/>
        <a:p>
          <a:endParaRPr lang="en-US"/>
        </a:p>
      </dgm:t>
    </dgm:pt>
    <dgm:pt modelId="{9229C9C1-2445-4026-A226-2068B39B072F}" type="pres">
      <dgm:prSet presAssocID="{8A09AF73-D86A-4785-A306-CA2B4AD2565B}" presName="root" presStyleCnt="0">
        <dgm:presLayoutVars>
          <dgm:dir/>
          <dgm:resizeHandles val="exact"/>
        </dgm:presLayoutVars>
      </dgm:prSet>
      <dgm:spPr/>
    </dgm:pt>
    <dgm:pt modelId="{7DB2FA7D-8C2E-493D-B18F-0B6076F5C0A7}" type="pres">
      <dgm:prSet presAssocID="{8A09AF73-D86A-4785-A306-CA2B4AD2565B}" presName="container" presStyleCnt="0">
        <dgm:presLayoutVars>
          <dgm:dir/>
          <dgm:resizeHandles val="exact"/>
        </dgm:presLayoutVars>
      </dgm:prSet>
      <dgm:spPr/>
    </dgm:pt>
    <dgm:pt modelId="{8CA12D64-8701-4D35-87E8-09110B93735D}" type="pres">
      <dgm:prSet presAssocID="{B7D71658-867A-4E43-90BC-E1AC82BA2B01}" presName="compNode" presStyleCnt="0"/>
      <dgm:spPr/>
    </dgm:pt>
    <dgm:pt modelId="{DB0BE450-31E5-41F6-A10E-396D183B871D}" type="pres">
      <dgm:prSet presAssocID="{B7D71658-867A-4E43-90BC-E1AC82BA2B01}" presName="iconBgRect" presStyleLbl="bgShp" presStyleIdx="0" presStyleCnt="6"/>
      <dgm:spPr>
        <a:xfrm>
          <a:off x="82613" y="90072"/>
          <a:ext cx="897246" cy="897246"/>
        </a:xfrm>
        <a:prstGeom prst="ellipse">
          <a:avLst/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A44418B-0D3C-4868-A7C6-21B2064C6DBA}" type="pres">
      <dgm:prSet presAssocID="{B7D71658-867A-4E43-90BC-E1AC82BA2B01}" presName="iconRect" presStyleLbl="node1" presStyleIdx="0" presStyleCnt="6"/>
      <dgm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936EDB34-F1EB-4542-A364-CC1309528C8B}" type="pres">
      <dgm:prSet presAssocID="{B7D71658-867A-4E43-90BC-E1AC82BA2B01}" presName="spaceRect" presStyleCnt="0"/>
      <dgm:spPr/>
    </dgm:pt>
    <dgm:pt modelId="{8F684E0E-B1CC-4BA5-98AA-9288EBA851F5}" type="pres">
      <dgm:prSet presAssocID="{B7D71658-867A-4E43-90BC-E1AC82BA2B01}" presName="textRect" presStyleLbl="revTx" presStyleIdx="0" presStyleCnt="6">
        <dgm:presLayoutVars>
          <dgm:chMax val="1"/>
          <dgm:chPref val="1"/>
        </dgm:presLayoutVars>
      </dgm:prSet>
      <dgm:spPr/>
    </dgm:pt>
    <dgm:pt modelId="{AF80218E-0EEE-4C0D-8952-946A4E98379B}" type="pres">
      <dgm:prSet presAssocID="{0A20AD9F-BFD4-4CDC-8A30-19EF149BEE5F}" presName="sibTrans" presStyleLbl="sibTrans2D1" presStyleIdx="0" presStyleCnt="0"/>
      <dgm:spPr/>
    </dgm:pt>
    <dgm:pt modelId="{74AB7C64-0CBB-4DBA-A269-4722517BD4A4}" type="pres">
      <dgm:prSet presAssocID="{949E959C-0C5D-483A-BF0D-06BA13439276}" presName="compNode" presStyleCnt="0"/>
      <dgm:spPr/>
    </dgm:pt>
    <dgm:pt modelId="{02BCE99F-7140-41F1-8D17-A56712C331E2}" type="pres">
      <dgm:prSet presAssocID="{949E959C-0C5D-483A-BF0D-06BA13439276}" presName="iconBgRect" presStyleLbl="bgShp" presStyleIdx="1" presStyleCnt="6"/>
      <dgm:spPr>
        <a:xfrm>
          <a:off x="3655575" y="90072"/>
          <a:ext cx="897246" cy="897246"/>
        </a:xfrm>
        <a:prstGeom prst="ellipse">
          <a:avLst/>
        </a:prstGeom>
        <a:solidFill>
          <a:srgbClr val="E97132">
            <a:lumMod val="20000"/>
            <a:lumOff val="80000"/>
          </a:srgbClr>
        </a:solidFill>
        <a:ln>
          <a:noFill/>
        </a:ln>
        <a:effectLst/>
      </dgm:spPr>
    </dgm:pt>
    <dgm:pt modelId="{AE7492ED-DB8F-48E4-A43E-5E033B080977}" type="pres">
      <dgm:prSet presAssocID="{949E959C-0C5D-483A-BF0D-06BA13439276}" presName="iconRect" presStyleLbl="node1" presStyleIdx="1" presStyleCnt="6"/>
      <dgm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9613A14-6B2F-4C24-A454-179725774ABF}" type="pres">
      <dgm:prSet presAssocID="{949E959C-0C5D-483A-BF0D-06BA13439276}" presName="spaceRect" presStyleCnt="0"/>
      <dgm:spPr/>
    </dgm:pt>
    <dgm:pt modelId="{FDE807EE-EF66-4CF7-8D74-FCE0361987AE}" type="pres">
      <dgm:prSet presAssocID="{949E959C-0C5D-483A-BF0D-06BA13439276}" presName="textRect" presStyleLbl="revTx" presStyleIdx="1" presStyleCnt="6" custLinFactNeighborX="-1326" custLinFactNeighborY="21096">
        <dgm:presLayoutVars>
          <dgm:chMax val="1"/>
          <dgm:chPref val="1"/>
        </dgm:presLayoutVars>
      </dgm:prSet>
      <dgm:spPr/>
    </dgm:pt>
    <dgm:pt modelId="{519EE026-7C50-472A-8515-F84B9582C783}" type="pres">
      <dgm:prSet presAssocID="{75CDB316-7034-422D-A6AD-7EC70B3F8214}" presName="sibTrans" presStyleLbl="sibTrans2D1" presStyleIdx="0" presStyleCnt="0"/>
      <dgm:spPr/>
    </dgm:pt>
    <dgm:pt modelId="{DF7D6CD4-B577-4B5A-B53D-2E124821AFFC}" type="pres">
      <dgm:prSet presAssocID="{993BE90F-9CF2-4A48-A9A0-AD5E4F3A98E0}" presName="compNode" presStyleCnt="0"/>
      <dgm:spPr/>
    </dgm:pt>
    <dgm:pt modelId="{FF50B445-980D-4BB1-98A8-4EF53924046E}" type="pres">
      <dgm:prSet presAssocID="{993BE90F-9CF2-4A48-A9A0-AD5E4F3A98E0}" presName="iconBgRect" presStyleLbl="bgShp" presStyleIdx="2" presStyleCnt="6"/>
      <dgm:spPr>
        <a:xfrm>
          <a:off x="7228536" y="90072"/>
          <a:ext cx="897246" cy="897246"/>
        </a:xfrm>
        <a:prstGeom prst="ellipse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</dgm:spPr>
    </dgm:pt>
    <dgm:pt modelId="{21ACD1DE-C832-4094-A818-02F769C6DB00}" type="pres">
      <dgm:prSet presAssocID="{993BE90F-9CF2-4A48-A9A0-AD5E4F3A98E0}" presName="iconRect" presStyleLbl="node1" presStyleIdx="2" presStyleCnt="6"/>
      <dgm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4DAB36E2-2364-4F2D-B3BE-550B68ED459D}" type="pres">
      <dgm:prSet presAssocID="{993BE90F-9CF2-4A48-A9A0-AD5E4F3A98E0}" presName="spaceRect" presStyleCnt="0"/>
      <dgm:spPr/>
    </dgm:pt>
    <dgm:pt modelId="{0C9EAA8E-2B92-4DF2-8263-F4A60595A99A}" type="pres">
      <dgm:prSet presAssocID="{993BE90F-9CF2-4A48-A9A0-AD5E4F3A98E0}" presName="textRect" presStyleLbl="revTx" presStyleIdx="2" presStyleCnt="6">
        <dgm:presLayoutVars>
          <dgm:chMax val="1"/>
          <dgm:chPref val="1"/>
        </dgm:presLayoutVars>
      </dgm:prSet>
      <dgm:spPr/>
    </dgm:pt>
    <dgm:pt modelId="{7798BBE6-A671-4E92-B292-E190EBFF0B3D}" type="pres">
      <dgm:prSet presAssocID="{B8274663-99AF-4508-8B42-5931E70A3A7C}" presName="sibTrans" presStyleLbl="sibTrans2D1" presStyleIdx="0" presStyleCnt="0"/>
      <dgm:spPr/>
    </dgm:pt>
    <dgm:pt modelId="{9F589133-3FCC-4857-8FC7-9A82514C06D4}" type="pres">
      <dgm:prSet presAssocID="{16A82E5A-637A-456B-9188-570ED735CE4A}" presName="compNode" presStyleCnt="0"/>
      <dgm:spPr/>
    </dgm:pt>
    <dgm:pt modelId="{647C66C4-2464-4A3E-876A-7B39E0DDCDA8}" type="pres">
      <dgm:prSet presAssocID="{16A82E5A-637A-456B-9188-570ED735CE4A}" presName="iconBgRect" presStyleLbl="bgShp" presStyleIdx="3" presStyleCnt="6"/>
      <dgm:spPr>
        <a:xfrm>
          <a:off x="82613" y="1727045"/>
          <a:ext cx="897246" cy="897246"/>
        </a:xfrm>
        <a:prstGeom prst="ellipse">
          <a:avLst/>
        </a:prstGeom>
        <a:solidFill>
          <a:srgbClr val="0F9ED5">
            <a:lumMod val="20000"/>
            <a:lumOff val="80000"/>
          </a:srgbClr>
        </a:solidFill>
        <a:ln>
          <a:noFill/>
        </a:ln>
        <a:effectLst/>
      </dgm:spPr>
    </dgm:pt>
    <dgm:pt modelId="{F68B9E81-BB6F-4B0E-B475-122E7F3C93D4}" type="pres">
      <dgm:prSet presAssocID="{16A82E5A-637A-456B-9188-570ED735CE4A}" presName="iconRect" presStyleLbl="node1" presStyleIdx="3" presStyleCnt="6"/>
      <dgm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65EA408-79FC-4E18-90CA-13E508C2BD30}" type="pres">
      <dgm:prSet presAssocID="{16A82E5A-637A-456B-9188-570ED735CE4A}" presName="spaceRect" presStyleCnt="0"/>
      <dgm:spPr/>
    </dgm:pt>
    <dgm:pt modelId="{48A5C5CF-D0BA-4376-956F-2E7FEEDD50A5}" type="pres">
      <dgm:prSet presAssocID="{16A82E5A-637A-456B-9188-570ED735CE4A}" presName="textRect" presStyleLbl="revTx" presStyleIdx="3" presStyleCnt="6">
        <dgm:presLayoutVars>
          <dgm:chMax val="1"/>
          <dgm:chPref val="1"/>
        </dgm:presLayoutVars>
      </dgm:prSet>
      <dgm:spPr/>
    </dgm:pt>
    <dgm:pt modelId="{3D2F1845-8D92-42D0-A82C-4D11F3C3A5FF}" type="pres">
      <dgm:prSet presAssocID="{4B1D854E-95C3-4412-9D1D-9BFD7524671F}" presName="sibTrans" presStyleLbl="sibTrans2D1" presStyleIdx="0" presStyleCnt="0"/>
      <dgm:spPr/>
    </dgm:pt>
    <dgm:pt modelId="{0792B778-01C3-44A1-BB4C-F57166FC4642}" type="pres">
      <dgm:prSet presAssocID="{1C38A1B2-F26E-4862-B320-B67C4DB5544E}" presName="compNode" presStyleCnt="0"/>
      <dgm:spPr/>
    </dgm:pt>
    <dgm:pt modelId="{E629C713-F4C4-47AE-9F5E-AA237796C2CE}" type="pres">
      <dgm:prSet presAssocID="{1C38A1B2-F26E-4862-B320-B67C4DB5544E}" presName="iconBgRect" presStyleLbl="bgShp" presStyleIdx="4" presStyleCnt="6"/>
      <dgm:spPr>
        <a:xfrm>
          <a:off x="7228536" y="1727045"/>
          <a:ext cx="897246" cy="897246"/>
        </a:xfrm>
        <a:prstGeom prst="ellipse">
          <a:avLst/>
        </a:prstGeom>
        <a:solidFill>
          <a:srgbClr val="A02B93">
            <a:lumMod val="40000"/>
            <a:lumOff val="60000"/>
          </a:srgbClr>
        </a:solidFill>
        <a:ln>
          <a:noFill/>
        </a:ln>
        <a:effectLst/>
      </dgm:spPr>
    </dgm:pt>
    <dgm:pt modelId="{196C0FC4-1CC8-4B00-B295-0228D30EA1A6}" type="pres">
      <dgm:prSet presAssocID="{1C38A1B2-F26E-4862-B320-B67C4DB5544E}" presName="iconRect" presStyleLbl="node1" presStyleIdx="4" presStyleCnt="6"/>
      <dgm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B6EF54C-4671-439D-961C-747D2CC05041}" type="pres">
      <dgm:prSet presAssocID="{1C38A1B2-F26E-4862-B320-B67C4DB5544E}" presName="spaceRect" presStyleCnt="0"/>
      <dgm:spPr/>
    </dgm:pt>
    <dgm:pt modelId="{4D91FC4E-7811-4B52-8136-65B20C88496E}" type="pres">
      <dgm:prSet presAssocID="{1C38A1B2-F26E-4862-B320-B67C4DB5544E}" presName="textRect" presStyleLbl="revTx" presStyleIdx="4" presStyleCnt="6">
        <dgm:presLayoutVars>
          <dgm:chMax val="1"/>
          <dgm:chPref val="1"/>
        </dgm:presLayoutVars>
      </dgm:prSet>
      <dgm:spPr/>
    </dgm:pt>
    <dgm:pt modelId="{7279A4EC-CA2C-44C8-B492-12F6F3528135}" type="pres">
      <dgm:prSet presAssocID="{A651C13B-705D-4200-BE2A-C7A8041F3881}" presName="sibTrans" presStyleLbl="sibTrans2D1" presStyleIdx="0" presStyleCnt="0"/>
      <dgm:spPr/>
    </dgm:pt>
    <dgm:pt modelId="{A0C1FB83-FEE0-4B28-B702-0DBF6CB5D327}" type="pres">
      <dgm:prSet presAssocID="{781DA6CF-EDF0-4FCB-B705-E0D6F5ADA362}" presName="compNode" presStyleCnt="0"/>
      <dgm:spPr/>
    </dgm:pt>
    <dgm:pt modelId="{D8A7D191-8421-45CF-B01E-2D99E9631F8B}" type="pres">
      <dgm:prSet presAssocID="{781DA6CF-EDF0-4FCB-B705-E0D6F5ADA362}" presName="iconBgRect" presStyleLbl="bgShp" presStyleIdx="5" presStyleCnt="6"/>
      <dgm:spPr>
        <a:xfrm>
          <a:off x="82613" y="3364019"/>
          <a:ext cx="897246" cy="897246"/>
        </a:xfrm>
        <a:prstGeom prst="ellipse">
          <a:avLst/>
        </a:prstGeom>
        <a:solidFill>
          <a:srgbClr val="E97132">
            <a:lumMod val="60000"/>
            <a:lumOff val="40000"/>
          </a:srgbClr>
        </a:solidFill>
        <a:ln>
          <a:noFill/>
        </a:ln>
        <a:effectLst/>
      </dgm:spPr>
    </dgm:pt>
    <dgm:pt modelId="{358246D4-CC88-4210-B4C4-ECD4A0A132AA}" type="pres">
      <dgm:prSet presAssocID="{781DA6CF-EDF0-4FCB-B705-E0D6F5ADA362}" presName="iconRect" presStyleLbl="node1" presStyleIdx="5" presStyleCnt="6"/>
      <dgm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0F12B11D-B3B7-4201-85DC-6B93CEC45D0A}" type="pres">
      <dgm:prSet presAssocID="{781DA6CF-EDF0-4FCB-B705-E0D6F5ADA362}" presName="spaceRect" presStyleCnt="0"/>
      <dgm:spPr/>
    </dgm:pt>
    <dgm:pt modelId="{E2D96426-6D2B-4663-9935-10B321EF9CB0}" type="pres">
      <dgm:prSet presAssocID="{781DA6CF-EDF0-4FCB-B705-E0D6F5ADA36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5B1D406-2322-4615-BF69-029FD5921BC7}" type="presOf" srcId="{A651C13B-705D-4200-BE2A-C7A8041F3881}" destId="{7279A4EC-CA2C-44C8-B492-12F6F3528135}" srcOrd="0" destOrd="0" presId="urn:microsoft.com/office/officeart/2018/2/layout/IconCircleList"/>
    <dgm:cxn modelId="{D27DAB27-42DE-43D2-911F-E113A8E78267}" srcId="{8A09AF73-D86A-4785-A306-CA2B4AD2565B}" destId="{993BE90F-9CF2-4A48-A9A0-AD5E4F3A98E0}" srcOrd="2" destOrd="0" parTransId="{867D019D-5AFE-4F56-943C-D139D21FF068}" sibTransId="{B8274663-99AF-4508-8B42-5931E70A3A7C}"/>
    <dgm:cxn modelId="{A627502C-C9F0-47E2-BD95-0A8B0C249F3C}" type="presOf" srcId="{949E959C-0C5D-483A-BF0D-06BA13439276}" destId="{FDE807EE-EF66-4CF7-8D74-FCE0361987AE}" srcOrd="0" destOrd="0" presId="urn:microsoft.com/office/officeart/2018/2/layout/IconCircleList"/>
    <dgm:cxn modelId="{75441F2D-4E6C-42BB-B359-F45C5828A7DC}" type="presOf" srcId="{16A82E5A-637A-456B-9188-570ED735CE4A}" destId="{48A5C5CF-D0BA-4376-956F-2E7FEEDD50A5}" srcOrd="0" destOrd="0" presId="urn:microsoft.com/office/officeart/2018/2/layout/IconCircleList"/>
    <dgm:cxn modelId="{02A05A2F-DA3A-442E-94A6-7E9E136DD1E9}" type="presOf" srcId="{1C38A1B2-F26E-4862-B320-B67C4DB5544E}" destId="{4D91FC4E-7811-4B52-8136-65B20C88496E}" srcOrd="0" destOrd="0" presId="urn:microsoft.com/office/officeart/2018/2/layout/IconCircleList"/>
    <dgm:cxn modelId="{2AC66E60-DEB7-4D6D-A19B-AE6AA017DFD1}" srcId="{8A09AF73-D86A-4785-A306-CA2B4AD2565B}" destId="{781DA6CF-EDF0-4FCB-B705-E0D6F5ADA362}" srcOrd="5" destOrd="0" parTransId="{3DCA0B70-B1C0-4EA2-97AC-A4A7A534C016}" sibTransId="{4EA311F2-66E3-45ED-A3D5-3EF341F99F5A}"/>
    <dgm:cxn modelId="{2863A56A-9F28-4D8A-92F0-BA2B4A86638A}" type="presOf" srcId="{4B1D854E-95C3-4412-9D1D-9BFD7524671F}" destId="{3D2F1845-8D92-42D0-A82C-4D11F3C3A5FF}" srcOrd="0" destOrd="0" presId="urn:microsoft.com/office/officeart/2018/2/layout/IconCircleList"/>
    <dgm:cxn modelId="{9C720271-80DA-4370-9373-88716D4FE790}" type="presOf" srcId="{0A20AD9F-BFD4-4CDC-8A30-19EF149BEE5F}" destId="{AF80218E-0EEE-4C0D-8952-946A4E98379B}" srcOrd="0" destOrd="0" presId="urn:microsoft.com/office/officeart/2018/2/layout/IconCircleList"/>
    <dgm:cxn modelId="{A028EF72-395C-4D75-8286-08DAD5941BCD}" srcId="{8A09AF73-D86A-4785-A306-CA2B4AD2565B}" destId="{949E959C-0C5D-483A-BF0D-06BA13439276}" srcOrd="1" destOrd="0" parTransId="{8A03533F-5661-4AE2-BC9F-CC175186D18F}" sibTransId="{75CDB316-7034-422D-A6AD-7EC70B3F8214}"/>
    <dgm:cxn modelId="{FBBF2A77-906B-4D93-BC6A-1CD65B013D15}" type="presOf" srcId="{993BE90F-9CF2-4A48-A9A0-AD5E4F3A98E0}" destId="{0C9EAA8E-2B92-4DF2-8263-F4A60595A99A}" srcOrd="0" destOrd="0" presId="urn:microsoft.com/office/officeart/2018/2/layout/IconCircleList"/>
    <dgm:cxn modelId="{EBD51C7A-EE02-44AE-AD35-C7F65429637D}" type="presOf" srcId="{781DA6CF-EDF0-4FCB-B705-E0D6F5ADA362}" destId="{E2D96426-6D2B-4663-9935-10B321EF9CB0}" srcOrd="0" destOrd="0" presId="urn:microsoft.com/office/officeart/2018/2/layout/IconCircleList"/>
    <dgm:cxn modelId="{1FC29593-F073-47C0-AC4C-D760F2EDA86B}" type="presOf" srcId="{B7D71658-867A-4E43-90BC-E1AC82BA2B01}" destId="{8F684E0E-B1CC-4BA5-98AA-9288EBA851F5}" srcOrd="0" destOrd="0" presId="urn:microsoft.com/office/officeart/2018/2/layout/IconCircleList"/>
    <dgm:cxn modelId="{E5B6E09F-F5DD-47BB-B204-165FCBE621C6}" srcId="{8A09AF73-D86A-4785-A306-CA2B4AD2565B}" destId="{16A82E5A-637A-456B-9188-570ED735CE4A}" srcOrd="3" destOrd="0" parTransId="{791BCA49-D8B6-4FAC-BAC9-7BB75E22FF0E}" sibTransId="{4B1D854E-95C3-4412-9D1D-9BFD7524671F}"/>
    <dgm:cxn modelId="{B9A0E0AD-97C5-4DA1-A9ED-F11BCCA912BE}" srcId="{8A09AF73-D86A-4785-A306-CA2B4AD2565B}" destId="{B7D71658-867A-4E43-90BC-E1AC82BA2B01}" srcOrd="0" destOrd="0" parTransId="{83537239-9EA1-4502-98D1-77302BCCD133}" sibTransId="{0A20AD9F-BFD4-4CDC-8A30-19EF149BEE5F}"/>
    <dgm:cxn modelId="{D30DA0B1-62FA-44D5-9656-131AA0A032ED}" type="presOf" srcId="{B8274663-99AF-4508-8B42-5931E70A3A7C}" destId="{7798BBE6-A671-4E92-B292-E190EBFF0B3D}" srcOrd="0" destOrd="0" presId="urn:microsoft.com/office/officeart/2018/2/layout/IconCircleList"/>
    <dgm:cxn modelId="{336505D0-DEBA-4ECF-90CD-4205E5638149}" srcId="{8A09AF73-D86A-4785-A306-CA2B4AD2565B}" destId="{1C38A1B2-F26E-4862-B320-B67C4DB5544E}" srcOrd="4" destOrd="0" parTransId="{C45D96F2-D777-4916-A7A2-443A5EEDB639}" sibTransId="{A651C13B-705D-4200-BE2A-C7A8041F3881}"/>
    <dgm:cxn modelId="{06F106D0-938D-4474-8B88-2D3F7DBFEA02}" type="presOf" srcId="{8A09AF73-D86A-4785-A306-CA2B4AD2565B}" destId="{9229C9C1-2445-4026-A226-2068B39B072F}" srcOrd="0" destOrd="0" presId="urn:microsoft.com/office/officeart/2018/2/layout/IconCircleList"/>
    <dgm:cxn modelId="{08AEB0F1-EE73-4FA5-9C40-2E40B6EC265E}" type="presOf" srcId="{75CDB316-7034-422D-A6AD-7EC70B3F8214}" destId="{519EE026-7C50-472A-8515-F84B9582C783}" srcOrd="0" destOrd="0" presId="urn:microsoft.com/office/officeart/2018/2/layout/IconCircleList"/>
    <dgm:cxn modelId="{01DCC5F2-44A6-48A9-B276-38F66D8980D2}" type="presParOf" srcId="{9229C9C1-2445-4026-A226-2068B39B072F}" destId="{7DB2FA7D-8C2E-493D-B18F-0B6076F5C0A7}" srcOrd="0" destOrd="0" presId="urn:microsoft.com/office/officeart/2018/2/layout/IconCircleList"/>
    <dgm:cxn modelId="{D42CB848-9DD7-4C5B-943F-3F94ED402577}" type="presParOf" srcId="{7DB2FA7D-8C2E-493D-B18F-0B6076F5C0A7}" destId="{8CA12D64-8701-4D35-87E8-09110B93735D}" srcOrd="0" destOrd="0" presId="urn:microsoft.com/office/officeart/2018/2/layout/IconCircleList"/>
    <dgm:cxn modelId="{25FB7240-B8DD-4934-9296-6770FB0E33B4}" type="presParOf" srcId="{8CA12D64-8701-4D35-87E8-09110B93735D}" destId="{DB0BE450-31E5-41F6-A10E-396D183B871D}" srcOrd="0" destOrd="0" presId="urn:microsoft.com/office/officeart/2018/2/layout/IconCircleList"/>
    <dgm:cxn modelId="{00BB1DDD-173F-4A3B-9325-E850D26A1126}" type="presParOf" srcId="{8CA12D64-8701-4D35-87E8-09110B93735D}" destId="{7A44418B-0D3C-4868-A7C6-21B2064C6DBA}" srcOrd="1" destOrd="0" presId="urn:microsoft.com/office/officeart/2018/2/layout/IconCircleList"/>
    <dgm:cxn modelId="{AB923CF6-0650-4472-9ABF-C1CFE2DB9EB7}" type="presParOf" srcId="{8CA12D64-8701-4D35-87E8-09110B93735D}" destId="{936EDB34-F1EB-4542-A364-CC1309528C8B}" srcOrd="2" destOrd="0" presId="urn:microsoft.com/office/officeart/2018/2/layout/IconCircleList"/>
    <dgm:cxn modelId="{0753514E-F768-48AA-9755-2811B955BB2C}" type="presParOf" srcId="{8CA12D64-8701-4D35-87E8-09110B93735D}" destId="{8F684E0E-B1CC-4BA5-98AA-9288EBA851F5}" srcOrd="3" destOrd="0" presId="urn:microsoft.com/office/officeart/2018/2/layout/IconCircleList"/>
    <dgm:cxn modelId="{BE01D224-59A6-4151-BC4F-335CBDE45D8F}" type="presParOf" srcId="{7DB2FA7D-8C2E-493D-B18F-0B6076F5C0A7}" destId="{AF80218E-0EEE-4C0D-8952-946A4E98379B}" srcOrd="1" destOrd="0" presId="urn:microsoft.com/office/officeart/2018/2/layout/IconCircleList"/>
    <dgm:cxn modelId="{EC356AE4-2C02-4212-AEBB-B2A340E45432}" type="presParOf" srcId="{7DB2FA7D-8C2E-493D-B18F-0B6076F5C0A7}" destId="{74AB7C64-0CBB-4DBA-A269-4722517BD4A4}" srcOrd="2" destOrd="0" presId="urn:microsoft.com/office/officeart/2018/2/layout/IconCircleList"/>
    <dgm:cxn modelId="{09B0B091-59FE-4F33-9B4A-DE3410E1AF13}" type="presParOf" srcId="{74AB7C64-0CBB-4DBA-A269-4722517BD4A4}" destId="{02BCE99F-7140-41F1-8D17-A56712C331E2}" srcOrd="0" destOrd="0" presId="urn:microsoft.com/office/officeart/2018/2/layout/IconCircleList"/>
    <dgm:cxn modelId="{1938DEAF-4659-4BDD-A749-CA26E151934B}" type="presParOf" srcId="{74AB7C64-0CBB-4DBA-A269-4722517BD4A4}" destId="{AE7492ED-DB8F-48E4-A43E-5E033B080977}" srcOrd="1" destOrd="0" presId="urn:microsoft.com/office/officeart/2018/2/layout/IconCircleList"/>
    <dgm:cxn modelId="{BEF2C66F-E561-45C7-AAA9-49C6DD6D91D2}" type="presParOf" srcId="{74AB7C64-0CBB-4DBA-A269-4722517BD4A4}" destId="{89613A14-6B2F-4C24-A454-179725774ABF}" srcOrd="2" destOrd="0" presId="urn:microsoft.com/office/officeart/2018/2/layout/IconCircleList"/>
    <dgm:cxn modelId="{AFEAC41D-3761-4CB8-8FFF-D33D7D66CB4F}" type="presParOf" srcId="{74AB7C64-0CBB-4DBA-A269-4722517BD4A4}" destId="{FDE807EE-EF66-4CF7-8D74-FCE0361987AE}" srcOrd="3" destOrd="0" presId="urn:microsoft.com/office/officeart/2018/2/layout/IconCircleList"/>
    <dgm:cxn modelId="{FFE07C7B-B56C-405A-A564-0B88369D26D2}" type="presParOf" srcId="{7DB2FA7D-8C2E-493D-B18F-0B6076F5C0A7}" destId="{519EE026-7C50-472A-8515-F84B9582C783}" srcOrd="3" destOrd="0" presId="urn:microsoft.com/office/officeart/2018/2/layout/IconCircleList"/>
    <dgm:cxn modelId="{8C8AF3F9-21E7-4FB6-B8B1-99FE50C20422}" type="presParOf" srcId="{7DB2FA7D-8C2E-493D-B18F-0B6076F5C0A7}" destId="{DF7D6CD4-B577-4B5A-B53D-2E124821AFFC}" srcOrd="4" destOrd="0" presId="urn:microsoft.com/office/officeart/2018/2/layout/IconCircleList"/>
    <dgm:cxn modelId="{153752EF-0EE8-4E49-8395-4C9652AF34D4}" type="presParOf" srcId="{DF7D6CD4-B577-4B5A-B53D-2E124821AFFC}" destId="{FF50B445-980D-4BB1-98A8-4EF53924046E}" srcOrd="0" destOrd="0" presId="urn:microsoft.com/office/officeart/2018/2/layout/IconCircleList"/>
    <dgm:cxn modelId="{2D746C0F-B09D-430A-BDEE-7256178E5547}" type="presParOf" srcId="{DF7D6CD4-B577-4B5A-B53D-2E124821AFFC}" destId="{21ACD1DE-C832-4094-A818-02F769C6DB00}" srcOrd="1" destOrd="0" presId="urn:microsoft.com/office/officeart/2018/2/layout/IconCircleList"/>
    <dgm:cxn modelId="{3A284F5E-EB0C-4463-81F0-170F82DADD34}" type="presParOf" srcId="{DF7D6CD4-B577-4B5A-B53D-2E124821AFFC}" destId="{4DAB36E2-2364-4F2D-B3BE-550B68ED459D}" srcOrd="2" destOrd="0" presId="urn:microsoft.com/office/officeart/2018/2/layout/IconCircleList"/>
    <dgm:cxn modelId="{2EBFEC5E-7519-4BBE-AF79-0DE0F4001041}" type="presParOf" srcId="{DF7D6CD4-B577-4B5A-B53D-2E124821AFFC}" destId="{0C9EAA8E-2B92-4DF2-8263-F4A60595A99A}" srcOrd="3" destOrd="0" presId="urn:microsoft.com/office/officeart/2018/2/layout/IconCircleList"/>
    <dgm:cxn modelId="{44E31D45-EFFF-4DA1-8DA5-058D5DF6551A}" type="presParOf" srcId="{7DB2FA7D-8C2E-493D-B18F-0B6076F5C0A7}" destId="{7798BBE6-A671-4E92-B292-E190EBFF0B3D}" srcOrd="5" destOrd="0" presId="urn:microsoft.com/office/officeart/2018/2/layout/IconCircleList"/>
    <dgm:cxn modelId="{E21D59A4-9517-4D17-844C-F9A5A0A04FC8}" type="presParOf" srcId="{7DB2FA7D-8C2E-493D-B18F-0B6076F5C0A7}" destId="{9F589133-3FCC-4857-8FC7-9A82514C06D4}" srcOrd="6" destOrd="0" presId="urn:microsoft.com/office/officeart/2018/2/layout/IconCircleList"/>
    <dgm:cxn modelId="{4FE0DC88-72EA-4ECA-9AC7-03874CF44D09}" type="presParOf" srcId="{9F589133-3FCC-4857-8FC7-9A82514C06D4}" destId="{647C66C4-2464-4A3E-876A-7B39E0DDCDA8}" srcOrd="0" destOrd="0" presId="urn:microsoft.com/office/officeart/2018/2/layout/IconCircleList"/>
    <dgm:cxn modelId="{13E0C11E-1A36-4719-BA9A-D6597DDB959E}" type="presParOf" srcId="{9F589133-3FCC-4857-8FC7-9A82514C06D4}" destId="{F68B9E81-BB6F-4B0E-B475-122E7F3C93D4}" srcOrd="1" destOrd="0" presId="urn:microsoft.com/office/officeart/2018/2/layout/IconCircleList"/>
    <dgm:cxn modelId="{04FD64B4-6AB1-4923-AB27-A4237C384ADE}" type="presParOf" srcId="{9F589133-3FCC-4857-8FC7-9A82514C06D4}" destId="{165EA408-79FC-4E18-90CA-13E508C2BD30}" srcOrd="2" destOrd="0" presId="urn:microsoft.com/office/officeart/2018/2/layout/IconCircleList"/>
    <dgm:cxn modelId="{6FFAF6DD-E7B3-4DF9-90FB-060D05375C42}" type="presParOf" srcId="{9F589133-3FCC-4857-8FC7-9A82514C06D4}" destId="{48A5C5CF-D0BA-4376-956F-2E7FEEDD50A5}" srcOrd="3" destOrd="0" presId="urn:microsoft.com/office/officeart/2018/2/layout/IconCircleList"/>
    <dgm:cxn modelId="{3D64AC73-FEDA-4CE7-8EC5-0CD53C981893}" type="presParOf" srcId="{7DB2FA7D-8C2E-493D-B18F-0B6076F5C0A7}" destId="{3D2F1845-8D92-42D0-A82C-4D11F3C3A5FF}" srcOrd="7" destOrd="0" presId="urn:microsoft.com/office/officeart/2018/2/layout/IconCircleList"/>
    <dgm:cxn modelId="{26427F1A-57CE-49D4-B89A-1AEFD838E120}" type="presParOf" srcId="{7DB2FA7D-8C2E-493D-B18F-0B6076F5C0A7}" destId="{0792B778-01C3-44A1-BB4C-F57166FC4642}" srcOrd="8" destOrd="0" presId="urn:microsoft.com/office/officeart/2018/2/layout/IconCircleList"/>
    <dgm:cxn modelId="{93AD1238-6016-43B5-BBB5-EF11CB06A7FE}" type="presParOf" srcId="{0792B778-01C3-44A1-BB4C-F57166FC4642}" destId="{E629C713-F4C4-47AE-9F5E-AA237796C2CE}" srcOrd="0" destOrd="0" presId="urn:microsoft.com/office/officeart/2018/2/layout/IconCircleList"/>
    <dgm:cxn modelId="{324EB7B9-47A5-48D7-B1F0-0BB52117C54A}" type="presParOf" srcId="{0792B778-01C3-44A1-BB4C-F57166FC4642}" destId="{196C0FC4-1CC8-4B00-B295-0228D30EA1A6}" srcOrd="1" destOrd="0" presId="urn:microsoft.com/office/officeart/2018/2/layout/IconCircleList"/>
    <dgm:cxn modelId="{28529D11-03CB-445B-BE83-056983D126B3}" type="presParOf" srcId="{0792B778-01C3-44A1-BB4C-F57166FC4642}" destId="{9B6EF54C-4671-439D-961C-747D2CC05041}" srcOrd="2" destOrd="0" presId="urn:microsoft.com/office/officeart/2018/2/layout/IconCircleList"/>
    <dgm:cxn modelId="{7633A53C-C873-4F90-92EB-4838F93DED81}" type="presParOf" srcId="{0792B778-01C3-44A1-BB4C-F57166FC4642}" destId="{4D91FC4E-7811-4B52-8136-65B20C88496E}" srcOrd="3" destOrd="0" presId="urn:microsoft.com/office/officeart/2018/2/layout/IconCircleList"/>
    <dgm:cxn modelId="{1E171774-B290-44AF-B72D-2DF0F3F2EBC6}" type="presParOf" srcId="{7DB2FA7D-8C2E-493D-B18F-0B6076F5C0A7}" destId="{7279A4EC-CA2C-44C8-B492-12F6F3528135}" srcOrd="9" destOrd="0" presId="urn:microsoft.com/office/officeart/2018/2/layout/IconCircleList"/>
    <dgm:cxn modelId="{BAC39834-53B5-4116-8776-A10588A3F4D5}" type="presParOf" srcId="{7DB2FA7D-8C2E-493D-B18F-0B6076F5C0A7}" destId="{A0C1FB83-FEE0-4B28-B702-0DBF6CB5D327}" srcOrd="10" destOrd="0" presId="urn:microsoft.com/office/officeart/2018/2/layout/IconCircleList"/>
    <dgm:cxn modelId="{67A8996F-987A-4E5C-9E86-023C7518735E}" type="presParOf" srcId="{A0C1FB83-FEE0-4B28-B702-0DBF6CB5D327}" destId="{D8A7D191-8421-45CF-B01E-2D99E9631F8B}" srcOrd="0" destOrd="0" presId="urn:microsoft.com/office/officeart/2018/2/layout/IconCircleList"/>
    <dgm:cxn modelId="{5D7A8D3E-76BB-4F47-A5D6-D8A32E991952}" type="presParOf" srcId="{A0C1FB83-FEE0-4B28-B702-0DBF6CB5D327}" destId="{358246D4-CC88-4210-B4C4-ECD4A0A132AA}" srcOrd="1" destOrd="0" presId="urn:microsoft.com/office/officeart/2018/2/layout/IconCircleList"/>
    <dgm:cxn modelId="{D7D291C3-5F57-4236-8A62-18C25966A527}" type="presParOf" srcId="{A0C1FB83-FEE0-4B28-B702-0DBF6CB5D327}" destId="{0F12B11D-B3B7-4201-85DC-6B93CEC45D0A}" srcOrd="2" destOrd="0" presId="urn:microsoft.com/office/officeart/2018/2/layout/IconCircleList"/>
    <dgm:cxn modelId="{6BC63806-54CA-4670-82C8-D13E99B25D8C}" type="presParOf" srcId="{A0C1FB83-FEE0-4B28-B702-0DBF6CB5D327}" destId="{E2D96426-6D2B-4663-9935-10B321EF9CB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3327F-4149-453D-8C04-2CFFBAA7CAAD}">
      <dsp:nvSpPr>
        <dsp:cNvPr id="0" name=""/>
        <dsp:cNvSpPr/>
      </dsp:nvSpPr>
      <dsp:spPr>
        <a:xfrm>
          <a:off x="0" y="2128308"/>
          <a:ext cx="656336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F3B05-77C4-4164-9124-8B493ED8FCF8}">
      <dsp:nvSpPr>
        <dsp:cNvPr id="0" name=""/>
        <dsp:cNvSpPr/>
      </dsp:nvSpPr>
      <dsp:spPr>
        <a:xfrm rot="8100000">
          <a:off x="61942" y="504565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ED556-CEBA-42CF-A32E-498C189F9F68}">
      <dsp:nvSpPr>
        <dsp:cNvPr id="0" name=""/>
        <dsp:cNvSpPr/>
      </dsp:nvSpPr>
      <dsp:spPr>
        <a:xfrm>
          <a:off x="93590" y="536213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BA53D-BA0B-40B3-8707-3ED5D41BA8AD}">
      <dsp:nvSpPr>
        <dsp:cNvPr id="0" name=""/>
        <dsp:cNvSpPr/>
      </dsp:nvSpPr>
      <dsp:spPr>
        <a:xfrm>
          <a:off x="405823" y="868349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 Display" panose="02110004020202020204"/>
            </a:rPr>
            <a:t>Facility Based with Harare Facilities</a:t>
          </a:r>
          <a:endParaRPr lang="en-US" sz="1400" b="1" kern="1200" dirty="0"/>
        </a:p>
      </dsp:txBody>
      <dsp:txXfrm>
        <a:off x="405823" y="868349"/>
        <a:ext cx="1243985" cy="1259958"/>
      </dsp:txXfrm>
    </dsp:sp>
    <dsp:sp modelId="{F71B9203-40ED-48D5-97D3-8CF22942EBD5}">
      <dsp:nvSpPr>
        <dsp:cNvPr id="0" name=""/>
        <dsp:cNvSpPr/>
      </dsp:nvSpPr>
      <dsp:spPr>
        <a:xfrm>
          <a:off x="405823" y="425661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latin typeface="Aptos Display" panose="02110004020202020204"/>
            </a:rPr>
            <a:t>2017 Inception</a:t>
          </a:r>
          <a:endParaRPr lang="en-US" sz="1500" b="1" kern="1200"/>
        </a:p>
      </dsp:txBody>
      <dsp:txXfrm>
        <a:off x="405823" y="425661"/>
        <a:ext cx="1243985" cy="442688"/>
      </dsp:txXfrm>
    </dsp:sp>
    <dsp:sp modelId="{82ABC865-F928-474E-9404-E133D4859994}">
      <dsp:nvSpPr>
        <dsp:cNvPr id="0" name=""/>
        <dsp:cNvSpPr/>
      </dsp:nvSpPr>
      <dsp:spPr>
        <a:xfrm>
          <a:off x="204382" y="868349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70852-F185-43A4-A19D-24D85E5C5334}">
      <dsp:nvSpPr>
        <dsp:cNvPr id="0" name=""/>
        <dsp:cNvSpPr/>
      </dsp:nvSpPr>
      <dsp:spPr>
        <a:xfrm>
          <a:off x="188026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2D96D-5C5E-4951-B5B0-D60FE6B38A0F}">
      <dsp:nvSpPr>
        <dsp:cNvPr id="0" name=""/>
        <dsp:cNvSpPr/>
      </dsp:nvSpPr>
      <dsp:spPr>
        <a:xfrm rot="18900000">
          <a:off x="880377" y="3467171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FF497-A102-4393-A18C-6508A74EA535}">
      <dsp:nvSpPr>
        <dsp:cNvPr id="0" name=""/>
        <dsp:cNvSpPr/>
      </dsp:nvSpPr>
      <dsp:spPr>
        <a:xfrm>
          <a:off x="912025" y="3498818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836A-E2E6-4EB9-86C9-671A876F058D}">
      <dsp:nvSpPr>
        <dsp:cNvPr id="0" name=""/>
        <dsp:cNvSpPr/>
      </dsp:nvSpPr>
      <dsp:spPr>
        <a:xfrm>
          <a:off x="1224257" y="2128308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 Display" panose="02110004020202020204"/>
            </a:rPr>
            <a:t>Transitioned 300 Testers from Facility Based Testing .</a:t>
          </a:r>
          <a:endParaRPr lang="en-US" sz="1400" b="1" kern="1200" dirty="0"/>
        </a:p>
      </dsp:txBody>
      <dsp:txXfrm>
        <a:off x="1224257" y="2128308"/>
        <a:ext cx="1243985" cy="1259958"/>
      </dsp:txXfrm>
    </dsp:sp>
    <dsp:sp modelId="{DC115158-8FB9-4D71-ADB6-137A8F3171DF}">
      <dsp:nvSpPr>
        <dsp:cNvPr id="0" name=""/>
        <dsp:cNvSpPr/>
      </dsp:nvSpPr>
      <dsp:spPr>
        <a:xfrm>
          <a:off x="1224257" y="3388267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latin typeface="Aptos Display" panose="02110004020202020204"/>
            </a:rPr>
            <a:t>2018</a:t>
          </a:r>
          <a:endParaRPr lang="en-US" sz="1500" b="1" kern="1200"/>
        </a:p>
      </dsp:txBody>
      <dsp:txXfrm>
        <a:off x="1224257" y="3388267"/>
        <a:ext cx="1243985" cy="442688"/>
      </dsp:txXfrm>
    </dsp:sp>
    <dsp:sp modelId="{1C0E3120-E30D-492F-839E-2AAFFE5A6E86}">
      <dsp:nvSpPr>
        <dsp:cNvPr id="0" name=""/>
        <dsp:cNvSpPr/>
      </dsp:nvSpPr>
      <dsp:spPr>
        <a:xfrm>
          <a:off x="1022817" y="2128308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8BA69-4B3B-4548-90C9-99570D839BBA}">
      <dsp:nvSpPr>
        <dsp:cNvPr id="0" name=""/>
        <dsp:cNvSpPr/>
      </dsp:nvSpPr>
      <dsp:spPr>
        <a:xfrm>
          <a:off x="1006461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C0952-C3FF-4F8F-993B-5E30EB6AF20C}">
      <dsp:nvSpPr>
        <dsp:cNvPr id="0" name=""/>
        <dsp:cNvSpPr/>
      </dsp:nvSpPr>
      <dsp:spPr>
        <a:xfrm rot="8100000">
          <a:off x="1698812" y="504565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D439A-95C2-43B2-B896-480B9312CA49}">
      <dsp:nvSpPr>
        <dsp:cNvPr id="0" name=""/>
        <dsp:cNvSpPr/>
      </dsp:nvSpPr>
      <dsp:spPr>
        <a:xfrm>
          <a:off x="1730459" y="536213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9E028-3D2B-49F6-BBF2-E2764740F7D9}">
      <dsp:nvSpPr>
        <dsp:cNvPr id="0" name=""/>
        <dsp:cNvSpPr/>
      </dsp:nvSpPr>
      <dsp:spPr>
        <a:xfrm>
          <a:off x="2042692" y="868349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 Display" panose="02110004020202020204"/>
            </a:rPr>
            <a:t>2500 testers in 40 Districts</a:t>
          </a:r>
          <a:endParaRPr lang="en-US" sz="1400" b="1" kern="1200" dirty="0"/>
        </a:p>
      </dsp:txBody>
      <dsp:txXfrm>
        <a:off x="2042692" y="868349"/>
        <a:ext cx="1243985" cy="1259958"/>
      </dsp:txXfrm>
    </dsp:sp>
    <dsp:sp modelId="{019F42AB-8801-416A-85E4-82CD4694A911}">
      <dsp:nvSpPr>
        <dsp:cNvPr id="0" name=""/>
        <dsp:cNvSpPr/>
      </dsp:nvSpPr>
      <dsp:spPr>
        <a:xfrm>
          <a:off x="2042692" y="425661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latin typeface="Aptos Display" panose="02110004020202020204"/>
            </a:rPr>
            <a:t>2019</a:t>
          </a:r>
          <a:endParaRPr lang="en-US" sz="1500" b="1" kern="1200"/>
        </a:p>
      </dsp:txBody>
      <dsp:txXfrm>
        <a:off x="2042692" y="425661"/>
        <a:ext cx="1243985" cy="442688"/>
      </dsp:txXfrm>
    </dsp:sp>
    <dsp:sp modelId="{A5DCB32E-648A-42C1-8600-B1876D7EE181}">
      <dsp:nvSpPr>
        <dsp:cNvPr id="0" name=""/>
        <dsp:cNvSpPr/>
      </dsp:nvSpPr>
      <dsp:spPr>
        <a:xfrm>
          <a:off x="1841252" y="868349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70F77-BB81-4229-9786-1DEFA35F6B88}">
      <dsp:nvSpPr>
        <dsp:cNvPr id="0" name=""/>
        <dsp:cNvSpPr/>
      </dsp:nvSpPr>
      <dsp:spPr>
        <a:xfrm>
          <a:off x="1824896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D9EF-8D39-44D8-A256-C841510C0115}">
      <dsp:nvSpPr>
        <dsp:cNvPr id="0" name=""/>
        <dsp:cNvSpPr/>
      </dsp:nvSpPr>
      <dsp:spPr>
        <a:xfrm rot="18900000">
          <a:off x="2517247" y="3467171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069EC-BC4A-4F87-AA3A-C93C6FAFB927}">
      <dsp:nvSpPr>
        <dsp:cNvPr id="0" name=""/>
        <dsp:cNvSpPr/>
      </dsp:nvSpPr>
      <dsp:spPr>
        <a:xfrm>
          <a:off x="2548894" y="3498818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243D-029F-425B-B1DD-5D846F0A971B}">
      <dsp:nvSpPr>
        <dsp:cNvPr id="0" name=""/>
        <dsp:cNvSpPr/>
      </dsp:nvSpPr>
      <dsp:spPr>
        <a:xfrm>
          <a:off x="2861127" y="2128308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3000 testers in 40 Districts</a:t>
          </a:r>
        </a:p>
      </dsp:txBody>
      <dsp:txXfrm>
        <a:off x="2861127" y="2128308"/>
        <a:ext cx="1243985" cy="1259958"/>
      </dsp:txXfrm>
    </dsp:sp>
    <dsp:sp modelId="{9115AFEB-2325-4520-AB34-5CCA62B36847}">
      <dsp:nvSpPr>
        <dsp:cNvPr id="0" name=""/>
        <dsp:cNvSpPr/>
      </dsp:nvSpPr>
      <dsp:spPr>
        <a:xfrm>
          <a:off x="2861127" y="3388267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latin typeface="Aptos Display" panose="02110004020202020204"/>
            </a:rPr>
            <a:t>2020</a:t>
          </a:r>
        </a:p>
      </dsp:txBody>
      <dsp:txXfrm>
        <a:off x="2861127" y="3388267"/>
        <a:ext cx="1243985" cy="442688"/>
      </dsp:txXfrm>
    </dsp:sp>
    <dsp:sp modelId="{21D16B47-925F-4828-A9EA-CD711F809F4E}">
      <dsp:nvSpPr>
        <dsp:cNvPr id="0" name=""/>
        <dsp:cNvSpPr/>
      </dsp:nvSpPr>
      <dsp:spPr>
        <a:xfrm>
          <a:off x="2659687" y="2128308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11327-F5E3-439A-A362-86F0E645AF09}">
      <dsp:nvSpPr>
        <dsp:cNvPr id="0" name=""/>
        <dsp:cNvSpPr/>
      </dsp:nvSpPr>
      <dsp:spPr>
        <a:xfrm>
          <a:off x="2643331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E283-CF13-4BFB-BD16-EC01724D3B66}">
      <dsp:nvSpPr>
        <dsp:cNvPr id="0" name=""/>
        <dsp:cNvSpPr/>
      </dsp:nvSpPr>
      <dsp:spPr>
        <a:xfrm rot="8100000">
          <a:off x="3335682" y="504565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F9A32-33B7-46AD-A6AA-0B7541345972}">
      <dsp:nvSpPr>
        <dsp:cNvPr id="0" name=""/>
        <dsp:cNvSpPr/>
      </dsp:nvSpPr>
      <dsp:spPr>
        <a:xfrm>
          <a:off x="3367329" y="536213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A86C5-DE05-4A81-9195-6A3BFBFB30F6}">
      <dsp:nvSpPr>
        <dsp:cNvPr id="0" name=""/>
        <dsp:cNvSpPr/>
      </dsp:nvSpPr>
      <dsp:spPr>
        <a:xfrm>
          <a:off x="3679562" y="868349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4000 testers in 43 Districts</a:t>
          </a:r>
          <a:endParaRPr lang="en-US" sz="1400" b="1" kern="1200" dirty="0"/>
        </a:p>
      </dsp:txBody>
      <dsp:txXfrm>
        <a:off x="3679562" y="868349"/>
        <a:ext cx="1243985" cy="1259958"/>
      </dsp:txXfrm>
    </dsp:sp>
    <dsp:sp modelId="{C7D2F56E-9601-47AF-875B-8D9ED4AC0410}">
      <dsp:nvSpPr>
        <dsp:cNvPr id="0" name=""/>
        <dsp:cNvSpPr/>
      </dsp:nvSpPr>
      <dsp:spPr>
        <a:xfrm>
          <a:off x="3679562" y="425661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solidFill>
                <a:srgbClr val="444444"/>
              </a:solidFill>
              <a:latin typeface="Calibri"/>
              <a:ea typeface="Calibri"/>
              <a:cs typeface="Calibri"/>
            </a:rPr>
            <a:t>2022</a:t>
          </a:r>
        </a:p>
      </dsp:txBody>
      <dsp:txXfrm>
        <a:off x="3679562" y="425661"/>
        <a:ext cx="1243985" cy="442688"/>
      </dsp:txXfrm>
    </dsp:sp>
    <dsp:sp modelId="{3F400440-483F-4A74-A381-EF2C904AA285}">
      <dsp:nvSpPr>
        <dsp:cNvPr id="0" name=""/>
        <dsp:cNvSpPr/>
      </dsp:nvSpPr>
      <dsp:spPr>
        <a:xfrm>
          <a:off x="3478121" y="868349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CC118-0FF8-4C91-9915-27843A6DBDCB}">
      <dsp:nvSpPr>
        <dsp:cNvPr id="0" name=""/>
        <dsp:cNvSpPr/>
      </dsp:nvSpPr>
      <dsp:spPr>
        <a:xfrm>
          <a:off x="3461766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552EA-C152-4877-ACD6-42694C65D1FF}">
      <dsp:nvSpPr>
        <dsp:cNvPr id="0" name=""/>
        <dsp:cNvSpPr/>
      </dsp:nvSpPr>
      <dsp:spPr>
        <a:xfrm rot="18900000">
          <a:off x="4154116" y="3467171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96DB9-7D40-4A77-B418-839AAF5FA671}">
      <dsp:nvSpPr>
        <dsp:cNvPr id="0" name=""/>
        <dsp:cNvSpPr/>
      </dsp:nvSpPr>
      <dsp:spPr>
        <a:xfrm>
          <a:off x="4185764" y="3498818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D8698-03E4-45F3-B6F8-26E0FB10D5FA}">
      <dsp:nvSpPr>
        <dsp:cNvPr id="0" name=""/>
        <dsp:cNvSpPr/>
      </dsp:nvSpPr>
      <dsp:spPr>
        <a:xfrm>
          <a:off x="4497997" y="2128308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Merging of HIV DTS and RTRI into one scheme.</a:t>
          </a:r>
        </a:p>
      </dsp:txBody>
      <dsp:txXfrm>
        <a:off x="4497997" y="2128308"/>
        <a:ext cx="1243985" cy="1259958"/>
      </dsp:txXfrm>
    </dsp:sp>
    <dsp:sp modelId="{4ECD2C36-957C-4150-8881-B9A62521B0A5}">
      <dsp:nvSpPr>
        <dsp:cNvPr id="0" name=""/>
        <dsp:cNvSpPr/>
      </dsp:nvSpPr>
      <dsp:spPr>
        <a:xfrm>
          <a:off x="4497997" y="3388267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solidFill>
                <a:srgbClr val="444444"/>
              </a:solidFill>
              <a:latin typeface="Calibri"/>
              <a:ea typeface="Calibri"/>
              <a:cs typeface="Calibri"/>
            </a:rPr>
            <a:t>2023</a:t>
          </a:r>
        </a:p>
      </dsp:txBody>
      <dsp:txXfrm>
        <a:off x="4497997" y="3388267"/>
        <a:ext cx="1243985" cy="442688"/>
      </dsp:txXfrm>
    </dsp:sp>
    <dsp:sp modelId="{E4C59303-0FD1-4D37-865F-62E15F2F3773}">
      <dsp:nvSpPr>
        <dsp:cNvPr id="0" name=""/>
        <dsp:cNvSpPr/>
      </dsp:nvSpPr>
      <dsp:spPr>
        <a:xfrm>
          <a:off x="4296556" y="2128308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352AB-C923-4D97-A792-5B242C4DF4B2}">
      <dsp:nvSpPr>
        <dsp:cNvPr id="0" name=""/>
        <dsp:cNvSpPr/>
      </dsp:nvSpPr>
      <dsp:spPr>
        <a:xfrm>
          <a:off x="4280201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FD0F4-8207-4BDC-9A7E-0797326703C7}">
      <dsp:nvSpPr>
        <dsp:cNvPr id="0" name=""/>
        <dsp:cNvSpPr/>
      </dsp:nvSpPr>
      <dsp:spPr>
        <a:xfrm rot="8100000">
          <a:off x="4972551" y="504565"/>
          <a:ext cx="284879" cy="28487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A1283-596D-4571-8DFF-970C5EA68DED}">
      <dsp:nvSpPr>
        <dsp:cNvPr id="0" name=""/>
        <dsp:cNvSpPr/>
      </dsp:nvSpPr>
      <dsp:spPr>
        <a:xfrm>
          <a:off x="5004199" y="536213"/>
          <a:ext cx="221584" cy="2215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80B2-9EA6-4AFB-B377-32FB3F12BBF6}">
      <dsp:nvSpPr>
        <dsp:cNvPr id="0" name=""/>
        <dsp:cNvSpPr/>
      </dsp:nvSpPr>
      <dsp:spPr>
        <a:xfrm>
          <a:off x="5289748" y="724511"/>
          <a:ext cx="1243985" cy="125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Merging of HIV DTS, RTRI, Syphilis and Hepatitis- Combined DTS One Stop Shop.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>
        <a:off x="5289748" y="724511"/>
        <a:ext cx="1243985" cy="1259958"/>
      </dsp:txXfrm>
    </dsp:sp>
    <dsp:sp modelId="{C99F556A-B2DF-4022-A6BE-3B7BE24E2A46}">
      <dsp:nvSpPr>
        <dsp:cNvPr id="0" name=""/>
        <dsp:cNvSpPr/>
      </dsp:nvSpPr>
      <dsp:spPr>
        <a:xfrm>
          <a:off x="5289748" y="281823"/>
          <a:ext cx="1243985" cy="44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>
              <a:solidFill>
                <a:srgbClr val="444444"/>
              </a:solidFill>
              <a:latin typeface="Calibri"/>
              <a:ea typeface="Calibri"/>
              <a:cs typeface="Calibri"/>
            </a:rPr>
            <a:t>2024</a:t>
          </a:r>
        </a:p>
      </dsp:txBody>
      <dsp:txXfrm>
        <a:off x="5289748" y="281823"/>
        <a:ext cx="1243985" cy="442688"/>
      </dsp:txXfrm>
    </dsp:sp>
    <dsp:sp modelId="{CC74D215-8CB6-4FE2-BBA6-E012B9CC1545}">
      <dsp:nvSpPr>
        <dsp:cNvPr id="0" name=""/>
        <dsp:cNvSpPr/>
      </dsp:nvSpPr>
      <dsp:spPr>
        <a:xfrm>
          <a:off x="5114991" y="868349"/>
          <a:ext cx="0" cy="125995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7BB5-B71E-471B-A7A7-A89405E2FA08}">
      <dsp:nvSpPr>
        <dsp:cNvPr id="0" name=""/>
        <dsp:cNvSpPr/>
      </dsp:nvSpPr>
      <dsp:spPr>
        <a:xfrm>
          <a:off x="5098635" y="2088466"/>
          <a:ext cx="72518" cy="7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C6574-B7A6-44BE-AC79-EE00EEA5A00F}">
      <dsp:nvSpPr>
        <dsp:cNvPr id="0" name=""/>
        <dsp:cNvSpPr/>
      </dsp:nvSpPr>
      <dsp:spPr>
        <a:xfrm>
          <a:off x="3352109" y="195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SURVEY OPENED</a:t>
          </a:r>
          <a:endParaRPr lang="en-GB" sz="1100" b="1" kern="1200"/>
        </a:p>
      </dsp:txBody>
      <dsp:txXfrm>
        <a:off x="3504392" y="152478"/>
        <a:ext cx="735287" cy="735287"/>
      </dsp:txXfrm>
    </dsp:sp>
    <dsp:sp modelId="{4FA01585-DC3F-471F-9FBF-899131CC4066}">
      <dsp:nvSpPr>
        <dsp:cNvPr id="0" name=""/>
        <dsp:cNvSpPr/>
      </dsp:nvSpPr>
      <dsp:spPr>
        <a:xfrm rot="1350000">
          <a:off x="4448352" y="640902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451524" y="695145"/>
        <a:ext cx="194469" cy="210570"/>
      </dsp:txXfrm>
    </dsp:sp>
    <dsp:sp modelId="{384585F5-397B-40EA-B1E7-F5D8C906F923}">
      <dsp:nvSpPr>
        <dsp:cNvPr id="0" name=""/>
        <dsp:cNvSpPr/>
      </dsp:nvSpPr>
      <dsp:spPr>
        <a:xfrm>
          <a:off x="4797084" y="598724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SHIPMENT OF SAMPLES</a:t>
          </a:r>
          <a:endParaRPr lang="en-GB" sz="1100" b="1" kern="1200"/>
        </a:p>
      </dsp:txBody>
      <dsp:txXfrm>
        <a:off x="4949367" y="751007"/>
        <a:ext cx="735287" cy="735287"/>
      </dsp:txXfrm>
    </dsp:sp>
    <dsp:sp modelId="{83219B75-E349-4A21-9D7C-5DB66996EAEB}">
      <dsp:nvSpPr>
        <dsp:cNvPr id="0" name=""/>
        <dsp:cNvSpPr/>
      </dsp:nvSpPr>
      <dsp:spPr>
        <a:xfrm rot="4050000">
          <a:off x="5474359" y="1658399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5500084" y="1690089"/>
        <a:ext cx="194469" cy="210570"/>
      </dsp:txXfrm>
    </dsp:sp>
    <dsp:sp modelId="{647C156D-BCE2-49F9-BC7B-6B5BFD462B55}">
      <dsp:nvSpPr>
        <dsp:cNvPr id="0" name=""/>
        <dsp:cNvSpPr/>
      </dsp:nvSpPr>
      <dsp:spPr>
        <a:xfrm>
          <a:off x="5395613" y="2043699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RUNNING OF SAMPLES</a:t>
          </a:r>
          <a:endParaRPr lang="en-GB" sz="1100" b="1" kern="1200"/>
        </a:p>
      </dsp:txBody>
      <dsp:txXfrm>
        <a:off x="5547896" y="2195982"/>
        <a:ext cx="735287" cy="735287"/>
      </dsp:txXfrm>
    </dsp:sp>
    <dsp:sp modelId="{B9089903-AD3B-413E-993F-66115F41A605}">
      <dsp:nvSpPr>
        <dsp:cNvPr id="0" name=""/>
        <dsp:cNvSpPr/>
      </dsp:nvSpPr>
      <dsp:spPr>
        <a:xfrm rot="6750000">
          <a:off x="5480377" y="3103374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5537996" y="3135064"/>
        <a:ext cx="194469" cy="210570"/>
      </dsp:txXfrm>
    </dsp:sp>
    <dsp:sp modelId="{3AA51C66-4E0B-4879-8EAB-A3411FA26EF9}">
      <dsp:nvSpPr>
        <dsp:cNvPr id="0" name=""/>
        <dsp:cNvSpPr/>
      </dsp:nvSpPr>
      <dsp:spPr>
        <a:xfrm>
          <a:off x="4797084" y="3488675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SUBMISSION OF RESULTS</a:t>
          </a:r>
          <a:endParaRPr lang="en-GB" sz="1100" b="1" kern="1200"/>
        </a:p>
      </dsp:txBody>
      <dsp:txXfrm>
        <a:off x="4949367" y="3640958"/>
        <a:ext cx="735287" cy="735287"/>
      </dsp:txXfrm>
    </dsp:sp>
    <dsp:sp modelId="{7B1A6833-ED40-4F37-8C10-EC8A1F4E8D1E}">
      <dsp:nvSpPr>
        <dsp:cNvPr id="0" name=""/>
        <dsp:cNvSpPr/>
      </dsp:nvSpPr>
      <dsp:spPr>
        <a:xfrm rot="9450000">
          <a:off x="4462881" y="4129381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4543053" y="4183624"/>
        <a:ext cx="194469" cy="210570"/>
      </dsp:txXfrm>
    </dsp:sp>
    <dsp:sp modelId="{4603D5BA-2A79-491D-950D-F7D5EE6828CD}">
      <dsp:nvSpPr>
        <dsp:cNvPr id="0" name=""/>
        <dsp:cNvSpPr/>
      </dsp:nvSpPr>
      <dsp:spPr>
        <a:xfrm>
          <a:off x="3352109" y="4087203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ANALYSIS OF RESULTS </a:t>
          </a:r>
          <a:endParaRPr lang="en-GB" sz="1100" b="1" kern="1200"/>
        </a:p>
      </dsp:txBody>
      <dsp:txXfrm>
        <a:off x="3504392" y="4239486"/>
        <a:ext cx="735287" cy="735287"/>
      </dsp:txXfrm>
    </dsp:sp>
    <dsp:sp modelId="{E88E846C-000C-49B6-A6D2-27AE629C2A52}">
      <dsp:nvSpPr>
        <dsp:cNvPr id="0" name=""/>
        <dsp:cNvSpPr/>
      </dsp:nvSpPr>
      <dsp:spPr>
        <a:xfrm rot="12150000">
          <a:off x="3017905" y="4135399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098077" y="4221536"/>
        <a:ext cx="194469" cy="210570"/>
      </dsp:txXfrm>
    </dsp:sp>
    <dsp:sp modelId="{2677D23C-B290-473A-A787-949E1780AFAD}">
      <dsp:nvSpPr>
        <dsp:cNvPr id="0" name=""/>
        <dsp:cNvSpPr/>
      </dsp:nvSpPr>
      <dsp:spPr>
        <a:xfrm>
          <a:off x="1907133" y="3488675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FINAL REPORTS ISSUED</a:t>
          </a:r>
        </a:p>
      </dsp:txBody>
      <dsp:txXfrm>
        <a:off x="2059416" y="3640958"/>
        <a:ext cx="735287" cy="735287"/>
      </dsp:txXfrm>
    </dsp:sp>
    <dsp:sp modelId="{AA0BF5CC-BE12-4366-B547-590932C1501F}">
      <dsp:nvSpPr>
        <dsp:cNvPr id="0" name=""/>
        <dsp:cNvSpPr/>
      </dsp:nvSpPr>
      <dsp:spPr>
        <a:xfrm rot="14850000">
          <a:off x="1991898" y="3117903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049517" y="3226593"/>
        <a:ext cx="194469" cy="210570"/>
      </dsp:txXfrm>
    </dsp:sp>
    <dsp:sp modelId="{63BBC442-CD5A-4118-8056-A1C09B19DC88}">
      <dsp:nvSpPr>
        <dsp:cNvPr id="0" name=""/>
        <dsp:cNvSpPr/>
      </dsp:nvSpPr>
      <dsp:spPr>
        <a:xfrm>
          <a:off x="1308605" y="2043699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REVIEW OF FINAL REPORTS</a:t>
          </a:r>
        </a:p>
      </dsp:txBody>
      <dsp:txXfrm>
        <a:off x="1460888" y="2195982"/>
        <a:ext cx="735287" cy="735287"/>
      </dsp:txXfrm>
    </dsp:sp>
    <dsp:sp modelId="{8726ED55-98D2-4C82-B731-C4C966E6EB7B}">
      <dsp:nvSpPr>
        <dsp:cNvPr id="0" name=""/>
        <dsp:cNvSpPr/>
      </dsp:nvSpPr>
      <dsp:spPr>
        <a:xfrm rot="17550000">
          <a:off x="1985880" y="1672927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011605" y="1781617"/>
        <a:ext cx="194469" cy="210570"/>
      </dsp:txXfrm>
    </dsp:sp>
    <dsp:sp modelId="{961168D4-F15F-483C-B214-BB1B800B0086}">
      <dsp:nvSpPr>
        <dsp:cNvPr id="0" name=""/>
        <dsp:cNvSpPr/>
      </dsp:nvSpPr>
      <dsp:spPr>
        <a:xfrm>
          <a:off x="1907133" y="598724"/>
          <a:ext cx="1039853" cy="1039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Calibri Light" panose="020F0302020204030204"/>
            </a:rPr>
            <a:t>CORRECTIVE ACTION</a:t>
          </a:r>
          <a:endParaRPr lang="en-GB" sz="1100" b="1" kern="1200"/>
        </a:p>
      </dsp:txBody>
      <dsp:txXfrm>
        <a:off x="2059416" y="751007"/>
        <a:ext cx="735287" cy="735287"/>
      </dsp:txXfrm>
    </dsp:sp>
    <dsp:sp modelId="{4CB9235B-BB44-47EB-8D20-A13272B7A558}">
      <dsp:nvSpPr>
        <dsp:cNvPr id="0" name=""/>
        <dsp:cNvSpPr/>
      </dsp:nvSpPr>
      <dsp:spPr>
        <a:xfrm rot="20250000">
          <a:off x="3003377" y="646920"/>
          <a:ext cx="277813" cy="350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006549" y="733057"/>
        <a:ext cx="194469" cy="210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873BF-C5F9-42E6-A02A-C1A5D530C142}">
      <dsp:nvSpPr>
        <dsp:cNvPr id="0" name=""/>
        <dsp:cNvSpPr/>
      </dsp:nvSpPr>
      <dsp:spPr>
        <a:xfrm rot="5400000">
          <a:off x="570730" y="2186390"/>
          <a:ext cx="1694745" cy="28200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A253A-90FC-4CEB-9001-6855615E2137}">
      <dsp:nvSpPr>
        <dsp:cNvPr id="0" name=""/>
        <dsp:cNvSpPr/>
      </dsp:nvSpPr>
      <dsp:spPr>
        <a:xfrm>
          <a:off x="287835" y="3028968"/>
          <a:ext cx="2545928" cy="22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Current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NMRL 4000 testers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ZINQAP 2500 testers.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Tester Gap </a:t>
          </a:r>
          <a:r>
            <a:rPr lang="en-GB" sz="1800" b="1" kern="1200" dirty="0">
              <a:latin typeface="Times New Roman" panose="02020603050405020304" pitchFamily="18" charset="0"/>
              <a:ea typeface="Calibri" panose="020F0502020204030204" pitchFamily="34" charset="0"/>
            </a:rPr>
            <a:t>1500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800" b="1" kern="12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Automate PT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Production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ISO17043 accreditation </a:t>
          </a: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835" y="3028968"/>
        <a:ext cx="2545928" cy="2231655"/>
      </dsp:txXfrm>
    </dsp:sp>
    <dsp:sp modelId="{52BEF09C-B355-472E-95E7-D1E9FA9DA6EB}">
      <dsp:nvSpPr>
        <dsp:cNvPr id="0" name=""/>
        <dsp:cNvSpPr/>
      </dsp:nvSpPr>
      <dsp:spPr>
        <a:xfrm>
          <a:off x="2353399" y="1978778"/>
          <a:ext cx="480363" cy="4803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A6E90-B0FA-40C1-8656-6DC208F9F8A4}">
      <dsp:nvSpPr>
        <dsp:cNvPr id="0" name=""/>
        <dsp:cNvSpPr/>
      </dsp:nvSpPr>
      <dsp:spPr>
        <a:xfrm rot="5400000">
          <a:off x="3695170" y="1406378"/>
          <a:ext cx="1694745" cy="28200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0F19-F4B8-4957-B363-4E85C4042406}">
      <dsp:nvSpPr>
        <dsp:cNvPr id="0" name=""/>
        <dsp:cNvSpPr/>
      </dsp:nvSpPr>
      <dsp:spPr>
        <a:xfrm>
          <a:off x="3404548" y="2257734"/>
          <a:ext cx="2545928" cy="22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1" kern="1200" dirty="0">
              <a:latin typeface="Times New Roman" panose="02020603050405020304" pitchFamily="18" charset="0"/>
              <a:ea typeface="Calibri" panose="020F0502020204030204" pitchFamily="34" charset="0"/>
            </a:rPr>
            <a:t>Dual .</a:t>
          </a: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 HIV DTS and RTRI PT in 2023.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Integration of Hepatitis and Syphilis PT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Pilot PT one district in 2023.</a:t>
          </a:r>
          <a:endParaRPr lang="en-ZW" sz="1800" kern="1200" dirty="0"/>
        </a:p>
      </dsp:txBody>
      <dsp:txXfrm>
        <a:off x="3404548" y="2257734"/>
        <a:ext cx="2545928" cy="2231655"/>
      </dsp:txXfrm>
    </dsp:sp>
    <dsp:sp modelId="{BF8234D5-623D-4671-B93A-93E5566628B0}">
      <dsp:nvSpPr>
        <dsp:cNvPr id="0" name=""/>
        <dsp:cNvSpPr/>
      </dsp:nvSpPr>
      <dsp:spPr>
        <a:xfrm>
          <a:off x="5470113" y="1207544"/>
          <a:ext cx="480363" cy="4803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2F5F1-12D6-4B68-BE25-3FE6D5B5DF17}">
      <dsp:nvSpPr>
        <dsp:cNvPr id="0" name=""/>
        <dsp:cNvSpPr/>
      </dsp:nvSpPr>
      <dsp:spPr>
        <a:xfrm rot="5400000">
          <a:off x="6804157" y="643923"/>
          <a:ext cx="1694745" cy="28200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E2B84-A007-4E9C-A298-BE5DE3958B8C}">
      <dsp:nvSpPr>
        <dsp:cNvPr id="0" name=""/>
        <dsp:cNvSpPr/>
      </dsp:nvSpPr>
      <dsp:spPr>
        <a:xfrm>
          <a:off x="6470521" y="1486501"/>
          <a:ext cx="2647408" cy="22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Increase PT Coverage to 100% by 2025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Capacitate the NMRL for increased production.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W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Decentralise CAPA</a:t>
          </a:r>
        </a:p>
      </dsp:txBody>
      <dsp:txXfrm>
        <a:off x="6470521" y="1486501"/>
        <a:ext cx="2647408" cy="2231655"/>
      </dsp:txXfrm>
    </dsp:sp>
    <dsp:sp modelId="{7DF13DBA-C7E6-4940-A356-C527A18204CD}">
      <dsp:nvSpPr>
        <dsp:cNvPr id="0" name=""/>
        <dsp:cNvSpPr/>
      </dsp:nvSpPr>
      <dsp:spPr>
        <a:xfrm>
          <a:off x="8586826" y="436310"/>
          <a:ext cx="480363" cy="4803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ED6B0-8914-4D1E-88C3-E3A3D12E51D2}">
      <dsp:nvSpPr>
        <dsp:cNvPr id="0" name=""/>
        <dsp:cNvSpPr/>
      </dsp:nvSpPr>
      <dsp:spPr>
        <a:xfrm rot="5400000">
          <a:off x="9920870" y="-127310"/>
          <a:ext cx="1694745" cy="28200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03BBB-393A-4CF2-98B3-BCA8B7DBE890}">
      <dsp:nvSpPr>
        <dsp:cNvPr id="0" name=""/>
        <dsp:cNvSpPr/>
      </dsp:nvSpPr>
      <dsp:spPr>
        <a:xfrm>
          <a:off x="9637975" y="715267"/>
          <a:ext cx="2545928" cy="22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W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Private Sector involvement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W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ZINQAP has capacity to provide PT for Private Labs.</a:t>
          </a:r>
        </a:p>
      </dsp:txBody>
      <dsp:txXfrm>
        <a:off x="9637975" y="715267"/>
        <a:ext cx="2545928" cy="2231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BE450-31E5-41F6-A10E-396D183B871D}">
      <dsp:nvSpPr>
        <dsp:cNvPr id="0" name=""/>
        <dsp:cNvSpPr/>
      </dsp:nvSpPr>
      <dsp:spPr>
        <a:xfrm>
          <a:off x="1490297" y="49250"/>
          <a:ext cx="1219073" cy="1219073"/>
        </a:xfrm>
        <a:prstGeom prst="ellipse">
          <a:avLst/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418B-0D3C-4868-A7C6-21B2064C6DBA}">
      <dsp:nvSpPr>
        <dsp:cNvPr id="0" name=""/>
        <dsp:cNvSpPr/>
      </dsp:nvSpPr>
      <dsp:spPr>
        <a:xfrm>
          <a:off x="1746302" y="305256"/>
          <a:ext cx="707062" cy="707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4E0E-B1CC-4BA5-98AA-9288EBA851F5}">
      <dsp:nvSpPr>
        <dsp:cNvPr id="0" name=""/>
        <dsp:cNvSpPr/>
      </dsp:nvSpPr>
      <dsp:spPr>
        <a:xfrm>
          <a:off x="2970600" y="49250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PT integration allows multi-disease monitoring- Syphilis, hepatitis , Recency and rapid HIV</a:t>
          </a:r>
        </a:p>
      </dsp:txBody>
      <dsp:txXfrm>
        <a:off x="2970600" y="49250"/>
        <a:ext cx="2873529" cy="1219073"/>
      </dsp:txXfrm>
    </dsp:sp>
    <dsp:sp modelId="{02BCE99F-7140-41F1-8D17-A56712C331E2}">
      <dsp:nvSpPr>
        <dsp:cNvPr id="0" name=""/>
        <dsp:cNvSpPr/>
      </dsp:nvSpPr>
      <dsp:spPr>
        <a:xfrm>
          <a:off x="6344820" y="49250"/>
          <a:ext cx="1219073" cy="1219073"/>
        </a:xfrm>
        <a:prstGeom prst="ellipse">
          <a:avLst/>
        </a:prstGeom>
        <a:solidFill>
          <a:srgbClr val="E97132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492ED-DB8F-48E4-A43E-5E033B080977}">
      <dsp:nvSpPr>
        <dsp:cNvPr id="0" name=""/>
        <dsp:cNvSpPr/>
      </dsp:nvSpPr>
      <dsp:spPr>
        <a:xfrm>
          <a:off x="6600826" y="305256"/>
          <a:ext cx="707062" cy="707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07EE-EF66-4CF7-8D74-FCE0361987AE}">
      <dsp:nvSpPr>
        <dsp:cNvPr id="0" name=""/>
        <dsp:cNvSpPr/>
      </dsp:nvSpPr>
      <dsp:spPr>
        <a:xfrm>
          <a:off x="7787021" y="306426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Introduction of district level CAPA has improved quality and completion  CAPA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787021" y="306426"/>
        <a:ext cx="2873529" cy="1219073"/>
      </dsp:txXfrm>
    </dsp:sp>
    <dsp:sp modelId="{FF50B445-980D-4BB1-98A8-4EF53924046E}">
      <dsp:nvSpPr>
        <dsp:cNvPr id="0" name=""/>
        <dsp:cNvSpPr/>
      </dsp:nvSpPr>
      <dsp:spPr>
        <a:xfrm>
          <a:off x="1490297" y="2235706"/>
          <a:ext cx="1219073" cy="1219073"/>
        </a:xfrm>
        <a:prstGeom prst="ellipse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CD1DE-C832-4094-A818-02F769C6DB00}">
      <dsp:nvSpPr>
        <dsp:cNvPr id="0" name=""/>
        <dsp:cNvSpPr/>
      </dsp:nvSpPr>
      <dsp:spPr>
        <a:xfrm>
          <a:off x="1746302" y="2491712"/>
          <a:ext cx="707062" cy="707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AA8E-2B92-4DF2-8263-F4A60595A99A}">
      <dsp:nvSpPr>
        <dsp:cNvPr id="0" name=""/>
        <dsp:cNvSpPr/>
      </dsp:nvSpPr>
      <dsp:spPr>
        <a:xfrm>
          <a:off x="2970600" y="2235706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Participation in PT increase tester competency, and quality of HIV testing services</a:t>
          </a:r>
        </a:p>
      </dsp:txBody>
      <dsp:txXfrm>
        <a:off x="2970600" y="2235706"/>
        <a:ext cx="2873529" cy="1219073"/>
      </dsp:txXfrm>
    </dsp:sp>
    <dsp:sp modelId="{647C66C4-2464-4A3E-876A-7B39E0DDCDA8}">
      <dsp:nvSpPr>
        <dsp:cNvPr id="0" name=""/>
        <dsp:cNvSpPr/>
      </dsp:nvSpPr>
      <dsp:spPr>
        <a:xfrm>
          <a:off x="6344820" y="2235706"/>
          <a:ext cx="1219073" cy="1219073"/>
        </a:xfrm>
        <a:prstGeom prst="ellipse">
          <a:avLst/>
        </a:prstGeom>
        <a:solidFill>
          <a:srgbClr val="0F9E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9E81-BB6F-4B0E-B475-122E7F3C93D4}">
      <dsp:nvSpPr>
        <dsp:cNvPr id="0" name=""/>
        <dsp:cNvSpPr/>
      </dsp:nvSpPr>
      <dsp:spPr>
        <a:xfrm>
          <a:off x="6600826" y="2491712"/>
          <a:ext cx="707062" cy="707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5C5CF-D0BA-4376-956F-2E7FEEDD50A5}">
      <dsp:nvSpPr>
        <dsp:cNvPr id="0" name=""/>
        <dsp:cNvSpPr/>
      </dsp:nvSpPr>
      <dsp:spPr>
        <a:xfrm>
          <a:off x="7825124" y="2235706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PT Management under MOHCC NMRL sustainable and cost efficient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825124" y="2235706"/>
        <a:ext cx="2873529" cy="1219073"/>
      </dsp:txXfrm>
    </dsp:sp>
    <dsp:sp modelId="{E629C713-F4C4-47AE-9F5E-AA237796C2CE}">
      <dsp:nvSpPr>
        <dsp:cNvPr id="0" name=""/>
        <dsp:cNvSpPr/>
      </dsp:nvSpPr>
      <dsp:spPr>
        <a:xfrm>
          <a:off x="1490297" y="4422162"/>
          <a:ext cx="1219073" cy="1219073"/>
        </a:xfrm>
        <a:prstGeom prst="ellipse">
          <a:avLst/>
        </a:prstGeom>
        <a:solidFill>
          <a:srgbClr val="A02B93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C0FC4-1CC8-4B00-B295-0228D30EA1A6}">
      <dsp:nvSpPr>
        <dsp:cNvPr id="0" name=""/>
        <dsp:cNvSpPr/>
      </dsp:nvSpPr>
      <dsp:spPr>
        <a:xfrm>
          <a:off x="1746302" y="4678168"/>
          <a:ext cx="707062" cy="7070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FC4E-7811-4B52-8136-65B20C88496E}">
      <dsp:nvSpPr>
        <dsp:cNvPr id="0" name=""/>
        <dsp:cNvSpPr/>
      </dsp:nvSpPr>
      <dsp:spPr>
        <a:xfrm>
          <a:off x="2970600" y="4422162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Automation of  PT and IQC production  will enable scale up of PT and IQC </a:t>
          </a:r>
        </a:p>
      </dsp:txBody>
      <dsp:txXfrm>
        <a:off x="2970600" y="4422162"/>
        <a:ext cx="2873529" cy="1219073"/>
      </dsp:txXfrm>
    </dsp:sp>
    <dsp:sp modelId="{D8A7D191-8421-45CF-B01E-2D99E9631F8B}">
      <dsp:nvSpPr>
        <dsp:cNvPr id="0" name=""/>
        <dsp:cNvSpPr/>
      </dsp:nvSpPr>
      <dsp:spPr>
        <a:xfrm>
          <a:off x="6344820" y="4422162"/>
          <a:ext cx="1219073" cy="1219073"/>
        </a:xfrm>
        <a:prstGeom prst="ellipse">
          <a:avLst/>
        </a:prstGeom>
        <a:solidFill>
          <a:srgbClr val="E97132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246D4-CC88-4210-B4C4-ECD4A0A132AA}">
      <dsp:nvSpPr>
        <dsp:cNvPr id="0" name=""/>
        <dsp:cNvSpPr/>
      </dsp:nvSpPr>
      <dsp:spPr>
        <a:xfrm>
          <a:off x="6600826" y="4678168"/>
          <a:ext cx="707062" cy="7070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96426-6D2B-4663-9935-10B321EF9CB0}">
      <dsp:nvSpPr>
        <dsp:cNvPr id="0" name=""/>
        <dsp:cNvSpPr/>
      </dsp:nvSpPr>
      <dsp:spPr>
        <a:xfrm>
          <a:off x="7825124" y="4422162"/>
          <a:ext cx="2873529" cy="121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Using IST has improved PT distribution and results return TAT</a:t>
          </a:r>
        </a:p>
      </dsp:txBody>
      <dsp:txXfrm>
        <a:off x="7825124" y="4422162"/>
        <a:ext cx="2873529" cy="121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8673A-04D8-4017-AEA9-AD78F6C54E2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07426-DA1A-4BDD-881A-58F7329D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BEFCB-7B8B-42EB-837C-1428990C6B6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4EBB1C-6689-4566-BC6A-033D81CB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based HIV DTS Inception in 2017,</a:t>
            </a:r>
          </a:p>
          <a:p>
            <a:r>
              <a:rPr lang="en-US" dirty="0"/>
              <a:t>Country transitioned to tester based PT in 2018, initial 300 Testers</a:t>
            </a:r>
          </a:p>
          <a:p>
            <a:r>
              <a:rPr lang="en-US" dirty="0"/>
              <a:t>Number increased to 4000 by 2022</a:t>
            </a:r>
          </a:p>
          <a:p>
            <a:r>
              <a:rPr lang="en-US" dirty="0"/>
              <a:t>Current efforts, merging HIV, Syphilis, Recency and Hepatitis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Landing page e-PT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4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FB62-CCA4-31BE-10E2-15C4FEF0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E9AC-B882-1D6D-9C1B-A6740F181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8C2FB-B5AE-C885-57F9-E7B15DE6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881D-89A5-4495-959F-B1837883BE9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F063-AA82-247D-F9B4-F98C1FBA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A458-1501-3392-53E5-76FED46D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D6D7-5349-4CBC-9B32-D9FFA571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658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299" y="6486095"/>
            <a:ext cx="1315915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345" y="1709739"/>
            <a:ext cx="11745311" cy="2483890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345" y="4587766"/>
            <a:ext cx="11745310" cy="1187044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483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19444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42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6032" y="798089"/>
            <a:ext cx="5727700" cy="73199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56032" y="1530084"/>
            <a:ext cx="5741543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86042" y="1530084"/>
            <a:ext cx="5709920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8074" y="786384"/>
            <a:ext cx="5705856" cy="731995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400428" cy="55138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quick brown fox jumps over the lazy dog.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51832" y="886968"/>
            <a:ext cx="7150608" cy="5513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251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82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Global HIV &amp; TB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1" r:id="rId4"/>
    <p:sldLayoutId id="2147483661" r:id="rId5"/>
    <p:sldLayoutId id="2147483663" r:id="rId6"/>
    <p:sldLayoutId id="2147483656" r:id="rId7"/>
    <p:sldLayoutId id="2147483657" r:id="rId8"/>
    <p:sldLayoutId id="2147483654" r:id="rId9"/>
    <p:sldLayoutId id="2147483655" r:id="rId10"/>
    <p:sldLayoutId id="2147483658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Wednesday, June 5, 2024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HIV RAPID TESTING PT PROGRAMME IN ZIMBABWE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Lydia Tongowona, Public Health Specialist</a:t>
            </a:r>
          </a:p>
          <a:p>
            <a:r>
              <a:rPr lang="en-US" dirty="0"/>
              <a:t>CDC Zimbabwe</a:t>
            </a:r>
          </a:p>
        </p:txBody>
      </p:sp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D16C-8C1D-6350-BB26-18BD6F9F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6384"/>
          </a:xfrm>
        </p:spPr>
        <p:txBody>
          <a:bodyPr/>
          <a:lstStyle/>
          <a:p>
            <a:r>
              <a:rPr lang="en-US" dirty="0"/>
              <a:t>Rapid HIV DTS PT Performance 2017 - 2023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E687-9EE1-9919-47DB-B7FAF72C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6E4F7-EF05-8D94-6FBB-B07615591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FA0B2C-8F2F-B1F4-4C92-42F1B8CF0C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280" y="1097280"/>
          <a:ext cx="11853545" cy="517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0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C178-AE8E-6F39-5448-D183E554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9"/>
            <a:ext cx="12192000" cy="93313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Rapid HIV Proficiency </a:t>
            </a:r>
            <a:r>
              <a:rPr lang="en-US">
                <a:solidFill>
                  <a:schemeClr val="bg1"/>
                </a:solidFill>
              </a:rPr>
              <a:t>Testing Scale up </a:t>
            </a:r>
            <a:r>
              <a:rPr lang="en-US" dirty="0">
                <a:solidFill>
                  <a:schemeClr val="bg1"/>
                </a:solidFill>
              </a:rPr>
              <a:t>plans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95DE5C-94D9-5E6A-3374-8658BCCEF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209363"/>
              </p:ext>
            </p:extLst>
          </p:nvPr>
        </p:nvGraphicFramePr>
        <p:xfrm>
          <a:off x="0" y="1162050"/>
          <a:ext cx="12191998" cy="56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CC384575-BFA0-E561-2692-D7F6DED874B9}"/>
              </a:ext>
            </a:extLst>
          </p:cNvPr>
          <p:cNvSpPr/>
          <p:nvPr/>
        </p:nvSpPr>
        <p:spPr>
          <a:xfrm>
            <a:off x="2195902" y="5243823"/>
            <a:ext cx="731520" cy="704537"/>
          </a:xfrm>
          <a:prstGeom prst="curvedLeftArrow">
            <a:avLst>
              <a:gd name="adj1" fmla="val 25000"/>
              <a:gd name="adj2" fmla="val 50000"/>
              <a:gd name="adj3" fmla="val 36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8FBCC75D-6E69-28F5-21EF-816B1B293396}"/>
              </a:ext>
            </a:extLst>
          </p:cNvPr>
          <p:cNvSpPr/>
          <p:nvPr/>
        </p:nvSpPr>
        <p:spPr>
          <a:xfrm>
            <a:off x="5364478" y="4150872"/>
            <a:ext cx="731520" cy="704537"/>
          </a:xfrm>
          <a:prstGeom prst="curvedLeftArrow">
            <a:avLst>
              <a:gd name="adj1" fmla="val 25000"/>
              <a:gd name="adj2" fmla="val 50000"/>
              <a:gd name="adj3" fmla="val 36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73B8A4BE-A1C1-047D-E42B-940C4194AE9D}"/>
              </a:ext>
            </a:extLst>
          </p:cNvPr>
          <p:cNvSpPr/>
          <p:nvPr/>
        </p:nvSpPr>
        <p:spPr>
          <a:xfrm>
            <a:off x="8414946" y="3429000"/>
            <a:ext cx="731520" cy="704537"/>
          </a:xfrm>
          <a:prstGeom prst="curvedLeftArrow">
            <a:avLst>
              <a:gd name="adj1" fmla="val 25000"/>
              <a:gd name="adj2" fmla="val 50000"/>
              <a:gd name="adj3" fmla="val 36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2DA4C0BF-1D1A-CEF1-10BE-02CA01E2AD45}"/>
              </a:ext>
            </a:extLst>
          </p:cNvPr>
          <p:cNvSpPr/>
          <p:nvPr/>
        </p:nvSpPr>
        <p:spPr>
          <a:xfrm>
            <a:off x="11460480" y="2724463"/>
            <a:ext cx="731520" cy="704537"/>
          </a:xfrm>
          <a:prstGeom prst="curvedLeftArrow">
            <a:avLst>
              <a:gd name="adj1" fmla="val 25000"/>
              <a:gd name="adj2" fmla="val 50000"/>
              <a:gd name="adj3" fmla="val 36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7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7FDF-36CF-59D3-B74C-EA7A8245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329B7-B3AC-4687-1BEA-DC060D7B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17E56-1493-1D47-8675-AFA62E1C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D81F40-F224-4FC0-B064-7920581BC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242710"/>
              </p:ext>
            </p:extLst>
          </p:nvPr>
        </p:nvGraphicFramePr>
        <p:xfrm>
          <a:off x="-1" y="805434"/>
          <a:ext cx="12188951" cy="569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8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4418B-0D3C-4868-A7C6-21B2064C6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BE450-31E5-41F6-A10E-396D183B8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84E0E-B1CC-4BA5-98AA-9288EBA85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7492ED-DB8F-48E4-A43E-5E033B080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BCE99F-7140-41F1-8D17-A56712C3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807EE-EF66-4CF7-8D74-FCE036198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50B445-980D-4BB1-98A8-4EF53924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ACD1DE-C832-4094-A818-02F769C6D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9EAA8E-2B92-4DF2-8263-F4A60595A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B9E81-BB6F-4B0E-B475-122E7F3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C66C4-2464-4A3E-876A-7B39E0DDC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5C5CF-D0BA-4376-956F-2E7FEEDD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C0FC4-1CC8-4B00-B295-0228D30EA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29C713-F4C4-47AE-9F5E-AA237796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91FC4E-7811-4B52-8136-65B20C88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246D4-CC88-4210-B4C4-ECD4A0A1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A7D191-8421-45CF-B01E-2D99E9631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D96426-6D2B-4663-9935-10B321EF9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9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6"/>
            <a:ext cx="12192000" cy="1232269"/>
          </a:xfrm>
        </p:spPr>
        <p:txBody>
          <a:bodyPr>
            <a:normAutofit/>
          </a:bodyPr>
          <a:lstStyle/>
          <a:p>
            <a:r>
              <a:rPr lang="en-US" dirty="0"/>
              <a:t>HIV DTS Proficiency Test (PT)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C:\Users\goodridgemguni\Downloads\rrrrrrr.png">
            <a:extLst>
              <a:ext uri="{FF2B5EF4-FFF2-40B4-BE49-F238E27FC236}">
                <a16:creationId xmlns:a16="http://schemas.microsoft.com/office/drawing/2014/main" id="{4C253339-0E3B-6040-EE07-665BEA21E8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285" y="1497219"/>
            <a:ext cx="4725988" cy="4725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DEF2AB-459D-4050-5552-7312AA2E9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81149"/>
              </p:ext>
            </p:extLst>
          </p:nvPr>
        </p:nvGraphicFramePr>
        <p:xfrm>
          <a:off x="81280" y="1714498"/>
          <a:ext cx="6563360" cy="425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E88F12A-F3B1-9317-BEE4-DFC65B21FD86}"/>
              </a:ext>
            </a:extLst>
          </p:cNvPr>
          <p:cNvSpPr txBox="1">
            <a:spLocks/>
          </p:cNvSpPr>
          <p:nvPr/>
        </p:nvSpPr>
        <p:spPr>
          <a:xfrm>
            <a:off x="3693810" y="5742290"/>
            <a:ext cx="3069476" cy="851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W" sz="2400" dirty="0"/>
              <a:t>Key:</a:t>
            </a:r>
          </a:p>
          <a:p>
            <a:r>
              <a:rPr lang="en-ZW" sz="2400" dirty="0">
                <a:highlight>
                  <a:srgbClr val="00FF00"/>
                </a:highlight>
              </a:rPr>
              <a:t>GREEN </a:t>
            </a:r>
            <a:r>
              <a:rPr lang="en-ZW" sz="2400" dirty="0"/>
              <a:t> - PEPFAR</a:t>
            </a:r>
          </a:p>
          <a:p>
            <a:r>
              <a:rPr lang="en-ZW" sz="2400" dirty="0">
                <a:highlight>
                  <a:srgbClr val="FFFF00"/>
                </a:highlight>
              </a:rPr>
              <a:t>YELLOW</a:t>
            </a:r>
            <a:r>
              <a:rPr lang="en-ZW" sz="2400" dirty="0"/>
              <a:t> – GLOBAL FUND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4416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E7F70-913D-CAA9-5A1E-59D8423C2F66}"/>
              </a:ext>
            </a:extLst>
          </p:cNvPr>
          <p:cNvSpPr/>
          <p:nvPr/>
        </p:nvSpPr>
        <p:spPr>
          <a:xfrm>
            <a:off x="616745" y="3217789"/>
            <a:ext cx="3677762" cy="390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EQA Technical Officer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5F7F7-6E0E-8B52-BFEF-614ED9EFC37F}"/>
              </a:ext>
            </a:extLst>
          </p:cNvPr>
          <p:cNvSpPr/>
          <p:nvPr/>
        </p:nvSpPr>
        <p:spPr>
          <a:xfrm>
            <a:off x="616109" y="3758863"/>
            <a:ext cx="3660617" cy="442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RTCQI Officer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82B11-D9B2-6BC9-AD80-9A8602F4F24F}"/>
              </a:ext>
            </a:extLst>
          </p:cNvPr>
          <p:cNvSpPr/>
          <p:nvPr/>
        </p:nvSpPr>
        <p:spPr>
          <a:xfrm>
            <a:off x="616745" y="4350600"/>
            <a:ext cx="3669506" cy="442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District Lab Mentors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BE243-3D1B-9D1D-63E8-51E333B8D28D}"/>
              </a:ext>
            </a:extLst>
          </p:cNvPr>
          <p:cNvSpPr/>
          <p:nvPr/>
        </p:nvSpPr>
        <p:spPr>
          <a:xfrm>
            <a:off x="616745" y="4957719"/>
            <a:ext cx="3688556" cy="4156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700" b="1" dirty="0">
                <a:solidFill>
                  <a:schemeClr val="bg1"/>
                </a:solidFill>
              </a:rPr>
              <a:t>District Focal Person (DFP) L ab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9AB3C2-CD21-8695-08DD-740CAE0D908D}"/>
              </a:ext>
            </a:extLst>
          </p:cNvPr>
          <p:cNvSpPr/>
          <p:nvPr/>
        </p:nvSpPr>
        <p:spPr>
          <a:xfrm>
            <a:off x="616744" y="5544747"/>
            <a:ext cx="3658711" cy="361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Nurse-in-Charge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DEA13-AB7C-A2F2-C5D7-6757125E76CB}"/>
              </a:ext>
            </a:extLst>
          </p:cNvPr>
          <p:cNvSpPr/>
          <p:nvPr/>
        </p:nvSpPr>
        <p:spPr>
          <a:xfrm>
            <a:off x="616109" y="6032465"/>
            <a:ext cx="3680936" cy="338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Testers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25753-75AF-5307-7FB8-21407E12F572}"/>
              </a:ext>
            </a:extLst>
          </p:cNvPr>
          <p:cNvSpPr/>
          <p:nvPr/>
        </p:nvSpPr>
        <p:spPr>
          <a:xfrm>
            <a:off x="616109" y="6515474"/>
            <a:ext cx="3689191" cy="338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IST riders-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48F2D4-51D8-C8A8-8C2B-FF241F919187}"/>
              </a:ext>
            </a:extLst>
          </p:cNvPr>
          <p:cNvSpPr/>
          <p:nvPr/>
        </p:nvSpPr>
        <p:spPr>
          <a:xfrm>
            <a:off x="616109" y="2573016"/>
            <a:ext cx="3669506" cy="4593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National Microbiology Reference Laboratory (NMRL)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2096F-B345-01D2-7EBD-C442B9503D04}"/>
              </a:ext>
            </a:extLst>
          </p:cNvPr>
          <p:cNvSpPr/>
          <p:nvPr/>
        </p:nvSpPr>
        <p:spPr>
          <a:xfrm>
            <a:off x="4545539" y="2640650"/>
            <a:ext cx="7009397" cy="5962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Coordinates EQA( HIV rapid PT samples production, distribution, feedback and corrective actions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47473-F68A-1088-203C-01A2B89AABB5}"/>
              </a:ext>
            </a:extLst>
          </p:cNvPr>
          <p:cNvSpPr/>
          <p:nvPr/>
        </p:nvSpPr>
        <p:spPr>
          <a:xfrm>
            <a:off x="4545539" y="3248346"/>
            <a:ext cx="7003098" cy="545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Responsible for PT production, PT distribution and PT results release.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B2512-A479-5751-22AF-8AD8CFB01EB6}"/>
              </a:ext>
            </a:extLst>
          </p:cNvPr>
          <p:cNvSpPr/>
          <p:nvPr/>
        </p:nvSpPr>
        <p:spPr>
          <a:xfrm>
            <a:off x="4545539" y="3787843"/>
            <a:ext cx="7003098" cy="5546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Coordinates RTCQI trainings, supports tester certification and corrective 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1FA34-CC6C-7535-7008-9E3D8B59B482}"/>
              </a:ext>
            </a:extLst>
          </p:cNvPr>
          <p:cNvSpPr/>
          <p:nvPr/>
        </p:nvSpPr>
        <p:spPr>
          <a:xfrm>
            <a:off x="4545539" y="4342497"/>
            <a:ext cx="7003098" cy="6152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Ensure distribution of PT samples and return of results and CAPA.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DEAD23-F77B-FEA0-5019-247D1AB16B22}"/>
              </a:ext>
            </a:extLst>
          </p:cNvPr>
          <p:cNvSpPr/>
          <p:nvPr/>
        </p:nvSpPr>
        <p:spPr>
          <a:xfrm>
            <a:off x="4545539" y="4957719"/>
            <a:ext cx="7003098" cy="510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Oversees PT program at district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FDDE1A-A76B-A80F-B71C-A8F30DFAD492}"/>
              </a:ext>
            </a:extLst>
          </p:cNvPr>
          <p:cNvSpPr/>
          <p:nvPr/>
        </p:nvSpPr>
        <p:spPr>
          <a:xfrm>
            <a:off x="4551838" y="5478095"/>
            <a:ext cx="7003098" cy="4754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Ensure PT participation, results return and CAPA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0420A6-A447-B657-1B83-FFDD53D7AE5B}"/>
              </a:ext>
            </a:extLst>
          </p:cNvPr>
          <p:cNvSpPr/>
          <p:nvPr/>
        </p:nvSpPr>
        <p:spPr>
          <a:xfrm>
            <a:off x="4551838" y="5964961"/>
            <a:ext cx="7003099" cy="4424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Participates in PT and corrective action when needed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89CB2-DA99-D11F-206D-F71C1757C230}"/>
              </a:ext>
            </a:extLst>
          </p:cNvPr>
          <p:cNvSpPr/>
          <p:nvPr/>
        </p:nvSpPr>
        <p:spPr>
          <a:xfrm>
            <a:off x="4551838" y="6418871"/>
            <a:ext cx="7003100" cy="4424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Distribution of PT samples and results to the clinics.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9983DE-BAA9-9DF9-3488-778274EE8D71}"/>
              </a:ext>
            </a:extLst>
          </p:cNvPr>
          <p:cNvSpPr/>
          <p:nvPr/>
        </p:nvSpPr>
        <p:spPr>
          <a:xfrm>
            <a:off x="637065" y="1408473"/>
            <a:ext cx="3638390" cy="4424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400" b="1" dirty="0">
                <a:solidFill>
                  <a:schemeClr val="bg1"/>
                </a:solidFill>
              </a:rPr>
              <a:t>Stakeholders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5C94AA-6598-2114-149D-D39E5A233BB0}"/>
              </a:ext>
            </a:extLst>
          </p:cNvPr>
          <p:cNvSpPr/>
          <p:nvPr/>
        </p:nvSpPr>
        <p:spPr>
          <a:xfrm>
            <a:off x="4551838" y="1322456"/>
            <a:ext cx="7003098" cy="5755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Roles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1D3CDE-55DA-FDF4-5BFC-B0300F664A5B}"/>
              </a:ext>
            </a:extLst>
          </p:cNvPr>
          <p:cNvSpPr/>
          <p:nvPr/>
        </p:nvSpPr>
        <p:spPr>
          <a:xfrm>
            <a:off x="4286250" y="102086"/>
            <a:ext cx="7521677" cy="1012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8AB432-256D-A54F-78FF-F32DF8653566}"/>
              </a:ext>
            </a:extLst>
          </p:cNvPr>
          <p:cNvSpPr/>
          <p:nvPr/>
        </p:nvSpPr>
        <p:spPr>
          <a:xfrm>
            <a:off x="4545539" y="2065478"/>
            <a:ext cx="7009397" cy="576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6"/>
                </a:solidFill>
              </a:rPr>
              <a:t>Provides policy and regulation 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C499D0-BC4D-B8DC-C70C-C6E0582B3346}"/>
              </a:ext>
            </a:extLst>
          </p:cNvPr>
          <p:cNvSpPr/>
          <p:nvPr/>
        </p:nvSpPr>
        <p:spPr>
          <a:xfrm>
            <a:off x="605950" y="2090386"/>
            <a:ext cx="3669506" cy="385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400" b="1" dirty="0">
                <a:solidFill>
                  <a:schemeClr val="bg1"/>
                </a:solidFill>
              </a:rPr>
              <a:t>MOHCC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9EB09F-613C-6E88-E85B-28A97950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6"/>
            <a:ext cx="12192000" cy="1201327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Rapid HIV PT Program: Roles and Responsibilities of Multiple Stakeholders</a:t>
            </a:r>
          </a:p>
        </p:txBody>
      </p:sp>
    </p:spTree>
    <p:extLst>
      <p:ext uri="{BB962C8B-B14F-4D97-AF65-F5344CB8AC3E}">
        <p14:creationId xmlns:p14="http://schemas.microsoft.com/office/powerpoint/2010/main" val="193843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PT Program Ownership and Sustainability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160ADD-DE1D-7B09-7697-EC2F401E762C}"/>
              </a:ext>
            </a:extLst>
          </p:cNvPr>
          <p:cNvGraphicFramePr/>
          <p:nvPr/>
        </p:nvGraphicFramePr>
        <p:xfrm>
          <a:off x="48656" y="1151811"/>
          <a:ext cx="7744072" cy="512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7769F3-222D-8DEC-56AD-99BBCCDCC2A5}"/>
              </a:ext>
            </a:extLst>
          </p:cNvPr>
          <p:cNvSpPr txBox="1"/>
          <p:nvPr/>
        </p:nvSpPr>
        <p:spPr>
          <a:xfrm>
            <a:off x="7800351" y="2011333"/>
            <a:ext cx="392817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FUNCTIONAL EQA DESK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PASSWORD ASSISTANCE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RESULT QUERY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EQA CALENDAR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/>
                <a:cs typeface="Calibri"/>
              </a:rPr>
              <a:t>CORRECTIVE ACTION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DE607-5B89-A9E3-E221-724872E43420}"/>
              </a:ext>
            </a:extLst>
          </p:cNvPr>
          <p:cNvSpPr txBox="1"/>
          <p:nvPr/>
        </p:nvSpPr>
        <p:spPr>
          <a:xfrm>
            <a:off x="3261360" y="3271520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Reference Microbiology Laboratory</a:t>
            </a:r>
          </a:p>
        </p:txBody>
      </p:sp>
    </p:spTree>
    <p:extLst>
      <p:ext uri="{BB962C8B-B14F-4D97-AF65-F5344CB8AC3E}">
        <p14:creationId xmlns:p14="http://schemas.microsoft.com/office/powerpoint/2010/main" val="278920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4AFE-D410-14AE-7914-DAD13C7C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Proficiency Testing Panel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CEF4C-0D30-9068-8AFF-6AE556A5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C23C0-DF8B-1CA9-F9C2-21C88DDBC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57E616C-7C19-E396-05C1-C5EBF73D0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3927" y="863029"/>
            <a:ext cx="7649581" cy="5430211"/>
          </a:xfrm>
        </p:spPr>
      </p:pic>
      <p:sp>
        <p:nvSpPr>
          <p:cNvPr id="43" name="Freeform 28">
            <a:extLst>
              <a:ext uri="{FF2B5EF4-FFF2-40B4-BE49-F238E27FC236}">
                <a16:creationId xmlns:a16="http://schemas.microsoft.com/office/drawing/2014/main" id="{FD543512-608F-1E8D-44EC-F00B6505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778" y="1984331"/>
            <a:ext cx="642572" cy="609106"/>
          </a:xfrm>
          <a:custGeom>
            <a:avLst/>
            <a:gdLst>
              <a:gd name="connsiteX0" fmla="*/ 676182 w 1285144"/>
              <a:gd name="connsiteY0" fmla="*/ 1060180 h 1218212"/>
              <a:gd name="connsiteX1" fmla="*/ 676182 w 1285144"/>
              <a:gd name="connsiteY1" fmla="*/ 1065158 h 1218212"/>
              <a:gd name="connsiteX2" fmla="*/ 641328 w 1285144"/>
              <a:gd name="connsiteY2" fmla="*/ 1097511 h 1218212"/>
              <a:gd name="connsiteX3" fmla="*/ 607718 w 1285144"/>
              <a:gd name="connsiteY3" fmla="*/ 1075112 h 1218212"/>
              <a:gd name="connsiteX4" fmla="*/ 589046 w 1285144"/>
              <a:gd name="connsiteY4" fmla="*/ 1136085 h 1218212"/>
              <a:gd name="connsiteX5" fmla="*/ 616432 w 1285144"/>
              <a:gd name="connsiteY5" fmla="*/ 1174660 h 1218212"/>
              <a:gd name="connsiteX6" fmla="*/ 664979 w 1285144"/>
              <a:gd name="connsiteY6" fmla="*/ 1174660 h 1218212"/>
              <a:gd name="connsiteX7" fmla="*/ 697344 w 1285144"/>
              <a:gd name="connsiteY7" fmla="*/ 1129864 h 1218212"/>
              <a:gd name="connsiteX8" fmla="*/ 676182 w 1285144"/>
              <a:gd name="connsiteY8" fmla="*/ 1060180 h 1218212"/>
              <a:gd name="connsiteX9" fmla="*/ 896514 w 1285144"/>
              <a:gd name="connsiteY9" fmla="*/ 1004185 h 1218212"/>
              <a:gd name="connsiteX10" fmla="*/ 849211 w 1285144"/>
              <a:gd name="connsiteY10" fmla="*/ 1020361 h 1218212"/>
              <a:gd name="connsiteX11" fmla="*/ 849211 w 1285144"/>
              <a:gd name="connsiteY11" fmla="*/ 1060180 h 1218212"/>
              <a:gd name="connsiteX12" fmla="*/ 896514 w 1285144"/>
              <a:gd name="connsiteY12" fmla="*/ 1004185 h 1218212"/>
              <a:gd name="connsiteX13" fmla="*/ 384897 w 1285144"/>
              <a:gd name="connsiteY13" fmla="*/ 1004185 h 1218212"/>
              <a:gd name="connsiteX14" fmla="*/ 432200 w 1285144"/>
              <a:gd name="connsiteY14" fmla="*/ 1060180 h 1218212"/>
              <a:gd name="connsiteX15" fmla="*/ 432200 w 1285144"/>
              <a:gd name="connsiteY15" fmla="*/ 1020361 h 1218212"/>
              <a:gd name="connsiteX16" fmla="*/ 384897 w 1285144"/>
              <a:gd name="connsiteY16" fmla="*/ 1004185 h 1218212"/>
              <a:gd name="connsiteX17" fmla="*/ 806888 w 1285144"/>
              <a:gd name="connsiteY17" fmla="*/ 905882 h 1218212"/>
              <a:gd name="connsiteX18" fmla="*/ 747137 w 1285144"/>
              <a:gd name="connsiteY18" fmla="*/ 920814 h 1218212"/>
              <a:gd name="connsiteX19" fmla="*/ 732199 w 1285144"/>
              <a:gd name="connsiteY19" fmla="*/ 956900 h 1218212"/>
              <a:gd name="connsiteX20" fmla="*/ 701079 w 1285144"/>
              <a:gd name="connsiteY20" fmla="*/ 992986 h 1218212"/>
              <a:gd name="connsiteX21" fmla="*/ 720996 w 1285144"/>
              <a:gd name="connsiteY21" fmla="*/ 1098755 h 1218212"/>
              <a:gd name="connsiteX22" fmla="*/ 757095 w 1285144"/>
              <a:gd name="connsiteY22" fmla="*/ 1048981 h 1218212"/>
              <a:gd name="connsiteX23" fmla="*/ 758340 w 1285144"/>
              <a:gd name="connsiteY23" fmla="*/ 1047737 h 1218212"/>
              <a:gd name="connsiteX24" fmla="*/ 815601 w 1285144"/>
              <a:gd name="connsiteY24" fmla="*/ 1000452 h 1218212"/>
              <a:gd name="connsiteX25" fmla="*/ 815601 w 1285144"/>
              <a:gd name="connsiteY25" fmla="*/ 913348 h 1218212"/>
              <a:gd name="connsiteX26" fmla="*/ 813112 w 1285144"/>
              <a:gd name="connsiteY26" fmla="*/ 907126 h 1218212"/>
              <a:gd name="connsiteX27" fmla="*/ 806888 w 1285144"/>
              <a:gd name="connsiteY27" fmla="*/ 905882 h 1218212"/>
              <a:gd name="connsiteX28" fmla="*/ 474523 w 1285144"/>
              <a:gd name="connsiteY28" fmla="*/ 905882 h 1218212"/>
              <a:gd name="connsiteX29" fmla="*/ 468299 w 1285144"/>
              <a:gd name="connsiteY29" fmla="*/ 907126 h 1218212"/>
              <a:gd name="connsiteX30" fmla="*/ 464565 w 1285144"/>
              <a:gd name="connsiteY30" fmla="*/ 913348 h 1218212"/>
              <a:gd name="connsiteX31" fmla="*/ 464565 w 1285144"/>
              <a:gd name="connsiteY31" fmla="*/ 1000452 h 1218212"/>
              <a:gd name="connsiteX32" fmla="*/ 523071 w 1285144"/>
              <a:gd name="connsiteY32" fmla="*/ 1047737 h 1218212"/>
              <a:gd name="connsiteX33" fmla="*/ 524316 w 1285144"/>
              <a:gd name="connsiteY33" fmla="*/ 1048981 h 1218212"/>
              <a:gd name="connsiteX34" fmla="*/ 565394 w 1285144"/>
              <a:gd name="connsiteY34" fmla="*/ 1104977 h 1218212"/>
              <a:gd name="connsiteX35" fmla="*/ 580332 w 1285144"/>
              <a:gd name="connsiteY35" fmla="*/ 994230 h 1218212"/>
              <a:gd name="connsiteX36" fmla="*/ 550457 w 1285144"/>
              <a:gd name="connsiteY36" fmla="*/ 956900 h 1218212"/>
              <a:gd name="connsiteX37" fmla="*/ 534274 w 1285144"/>
              <a:gd name="connsiteY37" fmla="*/ 920814 h 1218212"/>
              <a:gd name="connsiteX38" fmla="*/ 793195 w 1285144"/>
              <a:gd name="connsiteY38" fmla="*/ 783936 h 1218212"/>
              <a:gd name="connsiteX39" fmla="*/ 762074 w 1285144"/>
              <a:gd name="connsiteY39" fmla="*/ 883484 h 1218212"/>
              <a:gd name="connsiteX40" fmla="*/ 799419 w 1285144"/>
              <a:gd name="connsiteY40" fmla="*/ 874773 h 1218212"/>
              <a:gd name="connsiteX41" fmla="*/ 809377 w 1285144"/>
              <a:gd name="connsiteY41" fmla="*/ 873529 h 1218212"/>
              <a:gd name="connsiteX42" fmla="*/ 833028 w 1285144"/>
              <a:gd name="connsiteY42" fmla="*/ 880995 h 1218212"/>
              <a:gd name="connsiteX43" fmla="*/ 849211 w 1285144"/>
              <a:gd name="connsiteY43" fmla="*/ 913348 h 1218212"/>
              <a:gd name="connsiteX44" fmla="*/ 849211 w 1285144"/>
              <a:gd name="connsiteY44" fmla="*/ 984275 h 1218212"/>
              <a:gd name="connsiteX45" fmla="*/ 911452 w 1285144"/>
              <a:gd name="connsiteY45" fmla="*/ 968099 h 1218212"/>
              <a:gd name="connsiteX46" fmla="*/ 921410 w 1285144"/>
              <a:gd name="connsiteY46" fmla="*/ 907126 h 1218212"/>
              <a:gd name="connsiteX47" fmla="*/ 798174 w 1285144"/>
              <a:gd name="connsiteY47" fmla="*/ 783936 h 1218212"/>
              <a:gd name="connsiteX48" fmla="*/ 706058 w 1285144"/>
              <a:gd name="connsiteY48" fmla="*/ 783936 h 1218212"/>
              <a:gd name="connsiteX49" fmla="*/ 687386 w 1285144"/>
              <a:gd name="connsiteY49" fmla="*/ 961877 h 1218212"/>
              <a:gd name="connsiteX50" fmla="*/ 688631 w 1285144"/>
              <a:gd name="connsiteY50" fmla="*/ 961877 h 1218212"/>
              <a:gd name="connsiteX51" fmla="*/ 702324 w 1285144"/>
              <a:gd name="connsiteY51" fmla="*/ 941968 h 1218212"/>
              <a:gd name="connsiteX52" fmla="*/ 720996 w 1285144"/>
              <a:gd name="connsiteY52" fmla="*/ 900904 h 1218212"/>
              <a:gd name="connsiteX53" fmla="*/ 733444 w 1285144"/>
              <a:gd name="connsiteY53" fmla="*/ 868552 h 1218212"/>
              <a:gd name="connsiteX54" fmla="*/ 733444 w 1285144"/>
              <a:gd name="connsiteY54" fmla="*/ 866063 h 1218212"/>
              <a:gd name="connsiteX55" fmla="*/ 744647 w 1285144"/>
              <a:gd name="connsiteY55" fmla="*/ 836199 h 1218212"/>
              <a:gd name="connsiteX56" fmla="*/ 745892 w 1285144"/>
              <a:gd name="connsiteY56" fmla="*/ 832466 h 1218212"/>
              <a:gd name="connsiteX57" fmla="*/ 758340 w 1285144"/>
              <a:gd name="connsiteY57" fmla="*/ 783936 h 1218212"/>
              <a:gd name="connsiteX58" fmla="*/ 521826 w 1285144"/>
              <a:gd name="connsiteY58" fmla="*/ 783936 h 1218212"/>
              <a:gd name="connsiteX59" fmla="*/ 535519 w 1285144"/>
              <a:gd name="connsiteY59" fmla="*/ 832466 h 1218212"/>
              <a:gd name="connsiteX60" fmla="*/ 536764 w 1285144"/>
              <a:gd name="connsiteY60" fmla="*/ 836199 h 1218212"/>
              <a:gd name="connsiteX61" fmla="*/ 547967 w 1285144"/>
              <a:gd name="connsiteY61" fmla="*/ 866063 h 1218212"/>
              <a:gd name="connsiteX62" fmla="*/ 547967 w 1285144"/>
              <a:gd name="connsiteY62" fmla="*/ 868552 h 1218212"/>
              <a:gd name="connsiteX63" fmla="*/ 561660 w 1285144"/>
              <a:gd name="connsiteY63" fmla="*/ 900904 h 1218212"/>
              <a:gd name="connsiteX64" fmla="*/ 579087 w 1285144"/>
              <a:gd name="connsiteY64" fmla="*/ 941968 h 1218212"/>
              <a:gd name="connsiteX65" fmla="*/ 594025 w 1285144"/>
              <a:gd name="connsiteY65" fmla="*/ 963122 h 1218212"/>
              <a:gd name="connsiteX66" fmla="*/ 575353 w 1285144"/>
              <a:gd name="connsiteY66" fmla="*/ 783936 h 1218212"/>
              <a:gd name="connsiteX67" fmla="*/ 483237 w 1285144"/>
              <a:gd name="connsiteY67" fmla="*/ 783936 h 1218212"/>
              <a:gd name="connsiteX68" fmla="*/ 361246 w 1285144"/>
              <a:gd name="connsiteY68" fmla="*/ 907126 h 1218212"/>
              <a:gd name="connsiteX69" fmla="*/ 369959 w 1285144"/>
              <a:gd name="connsiteY69" fmla="*/ 968099 h 1218212"/>
              <a:gd name="connsiteX70" fmla="*/ 432200 w 1285144"/>
              <a:gd name="connsiteY70" fmla="*/ 984275 h 1218212"/>
              <a:gd name="connsiteX71" fmla="*/ 432200 w 1285144"/>
              <a:gd name="connsiteY71" fmla="*/ 913348 h 1218212"/>
              <a:gd name="connsiteX72" fmla="*/ 447137 w 1285144"/>
              <a:gd name="connsiteY72" fmla="*/ 880995 h 1218212"/>
              <a:gd name="connsiteX73" fmla="*/ 481992 w 1285144"/>
              <a:gd name="connsiteY73" fmla="*/ 874773 h 1218212"/>
              <a:gd name="connsiteX74" fmla="*/ 519336 w 1285144"/>
              <a:gd name="connsiteY74" fmla="*/ 883484 h 1218212"/>
              <a:gd name="connsiteX75" fmla="*/ 488216 w 1285144"/>
              <a:gd name="connsiteY75" fmla="*/ 783936 h 1218212"/>
              <a:gd name="connsiteX76" fmla="*/ 641328 w 1285144"/>
              <a:gd name="connsiteY76" fmla="*/ 714253 h 1218212"/>
              <a:gd name="connsiteX77" fmla="*/ 603984 w 1285144"/>
              <a:gd name="connsiteY77" fmla="*/ 749095 h 1218212"/>
              <a:gd name="connsiteX78" fmla="*/ 637593 w 1285144"/>
              <a:gd name="connsiteY78" fmla="*/ 1062669 h 1218212"/>
              <a:gd name="connsiteX79" fmla="*/ 643817 w 1285144"/>
              <a:gd name="connsiteY79" fmla="*/ 1062669 h 1218212"/>
              <a:gd name="connsiteX80" fmla="*/ 676182 w 1285144"/>
              <a:gd name="connsiteY80" fmla="*/ 749095 h 1218212"/>
              <a:gd name="connsiteX81" fmla="*/ 641328 w 1285144"/>
              <a:gd name="connsiteY81" fmla="*/ 714253 h 1218212"/>
              <a:gd name="connsiteX82" fmla="*/ 640446 w 1285144"/>
              <a:gd name="connsiteY82" fmla="*/ 334248 h 1218212"/>
              <a:gd name="connsiteX83" fmla="*/ 574941 w 1285144"/>
              <a:gd name="connsiteY83" fmla="*/ 400988 h 1218212"/>
              <a:gd name="connsiteX84" fmla="*/ 640446 w 1285144"/>
              <a:gd name="connsiteY84" fmla="*/ 466493 h 1218212"/>
              <a:gd name="connsiteX85" fmla="*/ 704715 w 1285144"/>
              <a:gd name="connsiteY85" fmla="*/ 400988 h 1218212"/>
              <a:gd name="connsiteX86" fmla="*/ 640446 w 1285144"/>
              <a:gd name="connsiteY86" fmla="*/ 334248 h 1218212"/>
              <a:gd name="connsiteX87" fmla="*/ 640446 w 1285144"/>
              <a:gd name="connsiteY87" fmla="*/ 302113 h 1218212"/>
              <a:gd name="connsiteX88" fmla="*/ 738085 w 1285144"/>
              <a:gd name="connsiteY88" fmla="*/ 400988 h 1218212"/>
              <a:gd name="connsiteX89" fmla="*/ 640446 w 1285144"/>
              <a:gd name="connsiteY89" fmla="*/ 498627 h 1218212"/>
              <a:gd name="connsiteX90" fmla="*/ 541571 w 1285144"/>
              <a:gd name="connsiteY90" fmla="*/ 400988 h 1218212"/>
              <a:gd name="connsiteX91" fmla="*/ 640446 w 1285144"/>
              <a:gd name="connsiteY91" fmla="*/ 302113 h 1218212"/>
              <a:gd name="connsiteX92" fmla="*/ 549212 w 1285144"/>
              <a:gd name="connsiteY92" fmla="*/ 209050 h 1218212"/>
              <a:gd name="connsiteX93" fmla="*/ 490706 w 1285144"/>
              <a:gd name="connsiteY93" fmla="*/ 540045 h 1218212"/>
              <a:gd name="connsiteX94" fmla="*/ 513112 w 1285144"/>
              <a:gd name="connsiteY94" fmla="*/ 751583 h 1218212"/>
              <a:gd name="connsiteX95" fmla="*/ 572863 w 1285144"/>
              <a:gd name="connsiteY95" fmla="*/ 751583 h 1218212"/>
              <a:gd name="connsiteX96" fmla="*/ 571618 w 1285144"/>
              <a:gd name="connsiteY96" fmla="*/ 749095 h 1218212"/>
              <a:gd name="connsiteX97" fmla="*/ 575353 w 1285144"/>
              <a:gd name="connsiteY97" fmla="*/ 730429 h 1218212"/>
              <a:gd name="connsiteX98" fmla="*/ 641328 w 1285144"/>
              <a:gd name="connsiteY98" fmla="*/ 681900 h 1218212"/>
              <a:gd name="connsiteX99" fmla="*/ 704813 w 1285144"/>
              <a:gd name="connsiteY99" fmla="*/ 722963 h 1218212"/>
              <a:gd name="connsiteX100" fmla="*/ 709792 w 1285144"/>
              <a:gd name="connsiteY100" fmla="*/ 749095 h 1218212"/>
              <a:gd name="connsiteX101" fmla="*/ 709792 w 1285144"/>
              <a:gd name="connsiteY101" fmla="*/ 751583 h 1218212"/>
              <a:gd name="connsiteX102" fmla="*/ 767054 w 1285144"/>
              <a:gd name="connsiteY102" fmla="*/ 751583 h 1218212"/>
              <a:gd name="connsiteX103" fmla="*/ 790705 w 1285144"/>
              <a:gd name="connsiteY103" fmla="*/ 540045 h 1218212"/>
              <a:gd name="connsiteX104" fmla="*/ 733444 w 1285144"/>
              <a:gd name="connsiteY104" fmla="*/ 209050 h 1218212"/>
              <a:gd name="connsiteX105" fmla="*/ 641328 w 1285144"/>
              <a:gd name="connsiteY105" fmla="*/ 32353 h 1218212"/>
              <a:gd name="connsiteX106" fmla="*/ 636349 w 1285144"/>
              <a:gd name="connsiteY106" fmla="*/ 34842 h 1218212"/>
              <a:gd name="connsiteX107" fmla="*/ 561660 w 1285144"/>
              <a:gd name="connsiteY107" fmla="*/ 175452 h 1218212"/>
              <a:gd name="connsiteX108" fmla="*/ 719751 w 1285144"/>
              <a:gd name="connsiteY108" fmla="*/ 175452 h 1218212"/>
              <a:gd name="connsiteX109" fmla="*/ 645062 w 1285144"/>
              <a:gd name="connsiteY109" fmla="*/ 34842 h 1218212"/>
              <a:gd name="connsiteX110" fmla="*/ 641328 w 1285144"/>
              <a:gd name="connsiteY110" fmla="*/ 32353 h 1218212"/>
              <a:gd name="connsiteX111" fmla="*/ 641328 w 1285144"/>
              <a:gd name="connsiteY111" fmla="*/ 0 h 1218212"/>
              <a:gd name="connsiteX112" fmla="*/ 672448 w 1285144"/>
              <a:gd name="connsiteY112" fmla="*/ 17421 h 1218212"/>
              <a:gd name="connsiteX113" fmla="*/ 823070 w 1285144"/>
              <a:gd name="connsiteY113" fmla="*/ 540045 h 1218212"/>
              <a:gd name="connsiteX114" fmla="*/ 800663 w 1285144"/>
              <a:gd name="connsiteY114" fmla="*/ 751583 h 1218212"/>
              <a:gd name="connsiteX115" fmla="*/ 953775 w 1285144"/>
              <a:gd name="connsiteY115" fmla="*/ 907126 h 1218212"/>
              <a:gd name="connsiteX116" fmla="*/ 946306 w 1285144"/>
              <a:gd name="connsiteY116" fmla="*/ 965610 h 1218212"/>
              <a:gd name="connsiteX117" fmla="*/ 963734 w 1285144"/>
              <a:gd name="connsiteY117" fmla="*/ 965610 h 1218212"/>
              <a:gd name="connsiteX118" fmla="*/ 1146721 w 1285144"/>
              <a:gd name="connsiteY118" fmla="*/ 1055203 h 1218212"/>
              <a:gd name="connsiteX119" fmla="*/ 1258754 w 1285144"/>
              <a:gd name="connsiteY119" fmla="*/ 928280 h 1218212"/>
              <a:gd name="connsiteX120" fmla="*/ 1281160 w 1285144"/>
              <a:gd name="connsiteY120" fmla="*/ 930769 h 1218212"/>
              <a:gd name="connsiteX121" fmla="*/ 1278670 w 1285144"/>
              <a:gd name="connsiteY121" fmla="*/ 953167 h 1218212"/>
              <a:gd name="connsiteX122" fmla="*/ 1159169 w 1285144"/>
              <a:gd name="connsiteY122" fmla="*/ 1091289 h 1218212"/>
              <a:gd name="connsiteX123" fmla="*/ 1146721 w 1285144"/>
              <a:gd name="connsiteY123" fmla="*/ 1097511 h 1218212"/>
              <a:gd name="connsiteX124" fmla="*/ 1133028 w 1285144"/>
              <a:gd name="connsiteY124" fmla="*/ 1091289 h 1218212"/>
              <a:gd name="connsiteX125" fmla="*/ 962489 w 1285144"/>
              <a:gd name="connsiteY125" fmla="*/ 997963 h 1218212"/>
              <a:gd name="connsiteX126" fmla="*/ 935103 w 1285144"/>
              <a:gd name="connsiteY126" fmla="*/ 997963 h 1218212"/>
              <a:gd name="connsiteX127" fmla="*/ 859170 w 1285144"/>
              <a:gd name="connsiteY127" fmla="*/ 1092533 h 1218212"/>
              <a:gd name="connsiteX128" fmla="*/ 844232 w 1285144"/>
              <a:gd name="connsiteY128" fmla="*/ 1097511 h 1218212"/>
              <a:gd name="connsiteX129" fmla="*/ 830539 w 1285144"/>
              <a:gd name="connsiteY129" fmla="*/ 1095022 h 1218212"/>
              <a:gd name="connsiteX130" fmla="*/ 815601 w 1285144"/>
              <a:gd name="connsiteY130" fmla="*/ 1070135 h 1218212"/>
              <a:gd name="connsiteX131" fmla="*/ 815601 w 1285144"/>
              <a:gd name="connsiteY131" fmla="*/ 1040271 h 1218212"/>
              <a:gd name="connsiteX132" fmla="*/ 783236 w 1285144"/>
              <a:gd name="connsiteY132" fmla="*/ 1068891 h 1218212"/>
              <a:gd name="connsiteX133" fmla="*/ 689875 w 1285144"/>
              <a:gd name="connsiteY133" fmla="*/ 1195814 h 1218212"/>
              <a:gd name="connsiteX134" fmla="*/ 688631 w 1285144"/>
              <a:gd name="connsiteY134" fmla="*/ 1197058 h 1218212"/>
              <a:gd name="connsiteX135" fmla="*/ 641328 w 1285144"/>
              <a:gd name="connsiteY135" fmla="*/ 1218212 h 1218212"/>
              <a:gd name="connsiteX136" fmla="*/ 591535 w 1285144"/>
              <a:gd name="connsiteY136" fmla="*/ 1197058 h 1218212"/>
              <a:gd name="connsiteX137" fmla="*/ 591535 w 1285144"/>
              <a:gd name="connsiteY137" fmla="*/ 1195814 h 1218212"/>
              <a:gd name="connsiteX138" fmla="*/ 498175 w 1285144"/>
              <a:gd name="connsiteY138" fmla="*/ 1068891 h 1218212"/>
              <a:gd name="connsiteX139" fmla="*/ 464565 w 1285144"/>
              <a:gd name="connsiteY139" fmla="*/ 1040271 h 1218212"/>
              <a:gd name="connsiteX140" fmla="*/ 464565 w 1285144"/>
              <a:gd name="connsiteY140" fmla="*/ 1070135 h 1218212"/>
              <a:gd name="connsiteX141" fmla="*/ 450872 w 1285144"/>
              <a:gd name="connsiteY141" fmla="*/ 1095022 h 1218212"/>
              <a:gd name="connsiteX142" fmla="*/ 437179 w 1285144"/>
              <a:gd name="connsiteY142" fmla="*/ 1097511 h 1218212"/>
              <a:gd name="connsiteX143" fmla="*/ 422241 w 1285144"/>
              <a:gd name="connsiteY143" fmla="*/ 1092533 h 1218212"/>
              <a:gd name="connsiteX144" fmla="*/ 346308 w 1285144"/>
              <a:gd name="connsiteY144" fmla="*/ 997963 h 1218212"/>
              <a:gd name="connsiteX145" fmla="*/ 317677 w 1285144"/>
              <a:gd name="connsiteY145" fmla="*/ 997963 h 1218212"/>
              <a:gd name="connsiteX146" fmla="*/ 147138 w 1285144"/>
              <a:gd name="connsiteY146" fmla="*/ 1091289 h 1218212"/>
              <a:gd name="connsiteX147" fmla="*/ 134690 w 1285144"/>
              <a:gd name="connsiteY147" fmla="*/ 1097511 h 1218212"/>
              <a:gd name="connsiteX148" fmla="*/ 120997 w 1285144"/>
              <a:gd name="connsiteY148" fmla="*/ 1091289 h 1218212"/>
              <a:gd name="connsiteX149" fmla="*/ 6475 w 1285144"/>
              <a:gd name="connsiteY149" fmla="*/ 943212 h 1218212"/>
              <a:gd name="connsiteX150" fmla="*/ 3985 w 1285144"/>
              <a:gd name="connsiteY150" fmla="*/ 920814 h 1218212"/>
              <a:gd name="connsiteX151" fmla="*/ 27636 w 1285144"/>
              <a:gd name="connsiteY151" fmla="*/ 919570 h 1218212"/>
              <a:gd name="connsiteX152" fmla="*/ 134690 w 1285144"/>
              <a:gd name="connsiteY152" fmla="*/ 1053959 h 1218212"/>
              <a:gd name="connsiteX153" fmla="*/ 316432 w 1285144"/>
              <a:gd name="connsiteY153" fmla="*/ 965610 h 1218212"/>
              <a:gd name="connsiteX154" fmla="*/ 335105 w 1285144"/>
              <a:gd name="connsiteY154" fmla="*/ 965610 h 1218212"/>
              <a:gd name="connsiteX155" fmla="*/ 327636 w 1285144"/>
              <a:gd name="connsiteY155" fmla="*/ 907126 h 1218212"/>
              <a:gd name="connsiteX156" fmla="*/ 480747 w 1285144"/>
              <a:gd name="connsiteY156" fmla="*/ 751583 h 1218212"/>
              <a:gd name="connsiteX157" fmla="*/ 458341 w 1285144"/>
              <a:gd name="connsiteY157" fmla="*/ 540045 h 1218212"/>
              <a:gd name="connsiteX158" fmla="*/ 610208 w 1285144"/>
              <a:gd name="connsiteY158" fmla="*/ 17421 h 1218212"/>
              <a:gd name="connsiteX159" fmla="*/ 641328 w 1285144"/>
              <a:gd name="connsiteY159" fmla="*/ 0 h 121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285144" h="1218212">
                <a:moveTo>
                  <a:pt x="676182" y="1060180"/>
                </a:moveTo>
                <a:lnTo>
                  <a:pt x="676182" y="1065158"/>
                </a:lnTo>
                <a:cubicBezTo>
                  <a:pt x="674938" y="1083823"/>
                  <a:pt x="658755" y="1097511"/>
                  <a:pt x="641328" y="1097511"/>
                </a:cubicBezTo>
                <a:cubicBezTo>
                  <a:pt x="626390" y="1097511"/>
                  <a:pt x="612697" y="1088800"/>
                  <a:pt x="607718" y="1075112"/>
                </a:cubicBezTo>
                <a:cubicBezTo>
                  <a:pt x="602739" y="1097511"/>
                  <a:pt x="595270" y="1118664"/>
                  <a:pt x="589046" y="1136085"/>
                </a:cubicBezTo>
                <a:lnTo>
                  <a:pt x="616432" y="1174660"/>
                </a:lnTo>
                <a:cubicBezTo>
                  <a:pt x="628880" y="1188348"/>
                  <a:pt x="651286" y="1188348"/>
                  <a:pt x="664979" y="1174660"/>
                </a:cubicBezTo>
                <a:lnTo>
                  <a:pt x="697344" y="1129864"/>
                </a:lnTo>
                <a:cubicBezTo>
                  <a:pt x="689875" y="1109954"/>
                  <a:pt x="682406" y="1085067"/>
                  <a:pt x="676182" y="1060180"/>
                </a:cubicBezTo>
                <a:close/>
                <a:moveTo>
                  <a:pt x="896514" y="1004185"/>
                </a:moveTo>
                <a:cubicBezTo>
                  <a:pt x="880331" y="1007918"/>
                  <a:pt x="864149" y="1012895"/>
                  <a:pt x="849211" y="1020361"/>
                </a:cubicBezTo>
                <a:lnTo>
                  <a:pt x="849211" y="1060180"/>
                </a:lnTo>
                <a:cubicBezTo>
                  <a:pt x="867883" y="1046493"/>
                  <a:pt x="884066" y="1026583"/>
                  <a:pt x="896514" y="1004185"/>
                </a:cubicBezTo>
                <a:close/>
                <a:moveTo>
                  <a:pt x="384897" y="1004185"/>
                </a:moveTo>
                <a:cubicBezTo>
                  <a:pt x="397345" y="1026583"/>
                  <a:pt x="413528" y="1046493"/>
                  <a:pt x="432200" y="1060180"/>
                </a:cubicBezTo>
                <a:lnTo>
                  <a:pt x="432200" y="1020361"/>
                </a:lnTo>
                <a:cubicBezTo>
                  <a:pt x="417262" y="1012895"/>
                  <a:pt x="402324" y="1007918"/>
                  <a:pt x="384897" y="1004185"/>
                </a:cubicBezTo>
                <a:close/>
                <a:moveTo>
                  <a:pt x="806888" y="905882"/>
                </a:moveTo>
                <a:lnTo>
                  <a:pt x="747137" y="920814"/>
                </a:lnTo>
                <a:cubicBezTo>
                  <a:pt x="742157" y="933257"/>
                  <a:pt x="737178" y="945701"/>
                  <a:pt x="732199" y="956900"/>
                </a:cubicBezTo>
                <a:cubicBezTo>
                  <a:pt x="723485" y="970588"/>
                  <a:pt x="713527" y="983031"/>
                  <a:pt x="701079" y="992986"/>
                </a:cubicBezTo>
                <a:cubicBezTo>
                  <a:pt x="698589" y="1007918"/>
                  <a:pt x="706058" y="1050226"/>
                  <a:pt x="720996" y="1098755"/>
                </a:cubicBezTo>
                <a:lnTo>
                  <a:pt x="757095" y="1048981"/>
                </a:lnTo>
                <a:cubicBezTo>
                  <a:pt x="757095" y="1047737"/>
                  <a:pt x="757095" y="1047737"/>
                  <a:pt x="758340" y="1047737"/>
                </a:cubicBezTo>
                <a:cubicBezTo>
                  <a:pt x="775767" y="1029072"/>
                  <a:pt x="794439" y="1014140"/>
                  <a:pt x="815601" y="1000452"/>
                </a:cubicBezTo>
                <a:lnTo>
                  <a:pt x="815601" y="913348"/>
                </a:lnTo>
                <a:cubicBezTo>
                  <a:pt x="815601" y="910859"/>
                  <a:pt x="814356" y="908371"/>
                  <a:pt x="813112" y="907126"/>
                </a:cubicBezTo>
                <a:cubicBezTo>
                  <a:pt x="811867" y="905882"/>
                  <a:pt x="810622" y="904637"/>
                  <a:pt x="806888" y="905882"/>
                </a:cubicBezTo>
                <a:close/>
                <a:moveTo>
                  <a:pt x="474523" y="905882"/>
                </a:moveTo>
                <a:cubicBezTo>
                  <a:pt x="470789" y="905882"/>
                  <a:pt x="469544" y="905882"/>
                  <a:pt x="468299" y="907126"/>
                </a:cubicBezTo>
                <a:cubicBezTo>
                  <a:pt x="467054" y="908371"/>
                  <a:pt x="464565" y="910859"/>
                  <a:pt x="464565" y="913348"/>
                </a:cubicBezTo>
                <a:lnTo>
                  <a:pt x="464565" y="1000452"/>
                </a:lnTo>
                <a:cubicBezTo>
                  <a:pt x="485727" y="1014140"/>
                  <a:pt x="505644" y="1029072"/>
                  <a:pt x="523071" y="1047737"/>
                </a:cubicBezTo>
                <a:cubicBezTo>
                  <a:pt x="524316" y="1047737"/>
                  <a:pt x="524316" y="1047737"/>
                  <a:pt x="524316" y="1048981"/>
                </a:cubicBezTo>
                <a:lnTo>
                  <a:pt x="565394" y="1104977"/>
                </a:lnTo>
                <a:cubicBezTo>
                  <a:pt x="582822" y="1051470"/>
                  <a:pt x="586556" y="1005429"/>
                  <a:pt x="580332" y="994230"/>
                </a:cubicBezTo>
                <a:cubicBezTo>
                  <a:pt x="567884" y="984275"/>
                  <a:pt x="556681" y="971832"/>
                  <a:pt x="550457" y="956900"/>
                </a:cubicBezTo>
                <a:cubicBezTo>
                  <a:pt x="544233" y="945701"/>
                  <a:pt x="539253" y="933257"/>
                  <a:pt x="534274" y="920814"/>
                </a:cubicBezTo>
                <a:close/>
                <a:moveTo>
                  <a:pt x="793195" y="783936"/>
                </a:moveTo>
                <a:cubicBezTo>
                  <a:pt x="784481" y="818778"/>
                  <a:pt x="774522" y="851131"/>
                  <a:pt x="762074" y="883484"/>
                </a:cubicBezTo>
                <a:lnTo>
                  <a:pt x="799419" y="874773"/>
                </a:lnTo>
                <a:cubicBezTo>
                  <a:pt x="801908" y="873529"/>
                  <a:pt x="805643" y="873529"/>
                  <a:pt x="809377" y="873529"/>
                </a:cubicBezTo>
                <a:cubicBezTo>
                  <a:pt x="818091" y="873529"/>
                  <a:pt x="826804" y="876018"/>
                  <a:pt x="833028" y="880995"/>
                </a:cubicBezTo>
                <a:cubicBezTo>
                  <a:pt x="842987" y="889705"/>
                  <a:pt x="849211" y="900904"/>
                  <a:pt x="849211" y="913348"/>
                </a:cubicBezTo>
                <a:lnTo>
                  <a:pt x="849211" y="984275"/>
                </a:lnTo>
                <a:cubicBezTo>
                  <a:pt x="869128" y="976809"/>
                  <a:pt x="890290" y="970588"/>
                  <a:pt x="911452" y="968099"/>
                </a:cubicBezTo>
                <a:cubicBezTo>
                  <a:pt x="917676" y="948189"/>
                  <a:pt x="921410" y="928280"/>
                  <a:pt x="921410" y="907126"/>
                </a:cubicBezTo>
                <a:cubicBezTo>
                  <a:pt x="921410" y="838687"/>
                  <a:pt x="865394" y="783936"/>
                  <a:pt x="798174" y="783936"/>
                </a:cubicBezTo>
                <a:close/>
                <a:moveTo>
                  <a:pt x="706058" y="783936"/>
                </a:moveTo>
                <a:lnTo>
                  <a:pt x="687386" y="961877"/>
                </a:lnTo>
                <a:lnTo>
                  <a:pt x="688631" y="961877"/>
                </a:lnTo>
                <a:cubicBezTo>
                  <a:pt x="693610" y="956900"/>
                  <a:pt x="698589" y="950678"/>
                  <a:pt x="702324" y="941968"/>
                </a:cubicBezTo>
                <a:cubicBezTo>
                  <a:pt x="708548" y="928280"/>
                  <a:pt x="714772" y="914592"/>
                  <a:pt x="720996" y="900904"/>
                </a:cubicBezTo>
                <a:cubicBezTo>
                  <a:pt x="724730" y="889705"/>
                  <a:pt x="729709" y="878506"/>
                  <a:pt x="733444" y="868552"/>
                </a:cubicBezTo>
                <a:cubicBezTo>
                  <a:pt x="733444" y="867307"/>
                  <a:pt x="733444" y="867307"/>
                  <a:pt x="733444" y="866063"/>
                </a:cubicBezTo>
                <a:cubicBezTo>
                  <a:pt x="737178" y="856108"/>
                  <a:pt x="740913" y="846153"/>
                  <a:pt x="744647" y="836199"/>
                </a:cubicBezTo>
                <a:cubicBezTo>
                  <a:pt x="744647" y="834954"/>
                  <a:pt x="745892" y="833710"/>
                  <a:pt x="745892" y="832466"/>
                </a:cubicBezTo>
                <a:cubicBezTo>
                  <a:pt x="750871" y="817533"/>
                  <a:pt x="754606" y="800113"/>
                  <a:pt x="758340" y="783936"/>
                </a:cubicBezTo>
                <a:close/>
                <a:moveTo>
                  <a:pt x="521826" y="783936"/>
                </a:moveTo>
                <a:cubicBezTo>
                  <a:pt x="525560" y="800113"/>
                  <a:pt x="530540" y="817533"/>
                  <a:pt x="535519" y="832466"/>
                </a:cubicBezTo>
                <a:cubicBezTo>
                  <a:pt x="536764" y="833710"/>
                  <a:pt x="536764" y="834954"/>
                  <a:pt x="536764" y="836199"/>
                </a:cubicBezTo>
                <a:cubicBezTo>
                  <a:pt x="540498" y="846153"/>
                  <a:pt x="542988" y="856108"/>
                  <a:pt x="547967" y="866063"/>
                </a:cubicBezTo>
                <a:cubicBezTo>
                  <a:pt x="547967" y="867307"/>
                  <a:pt x="547967" y="867307"/>
                  <a:pt x="547967" y="868552"/>
                </a:cubicBezTo>
                <a:cubicBezTo>
                  <a:pt x="552946" y="878506"/>
                  <a:pt x="556681" y="889705"/>
                  <a:pt x="561660" y="900904"/>
                </a:cubicBezTo>
                <a:cubicBezTo>
                  <a:pt x="566639" y="914592"/>
                  <a:pt x="572863" y="928280"/>
                  <a:pt x="579087" y="941968"/>
                </a:cubicBezTo>
                <a:cubicBezTo>
                  <a:pt x="584066" y="950678"/>
                  <a:pt x="589046" y="956900"/>
                  <a:pt x="594025" y="963122"/>
                </a:cubicBezTo>
                <a:lnTo>
                  <a:pt x="575353" y="783936"/>
                </a:lnTo>
                <a:close/>
                <a:moveTo>
                  <a:pt x="483237" y="783936"/>
                </a:moveTo>
                <a:cubicBezTo>
                  <a:pt x="416017" y="783936"/>
                  <a:pt x="361246" y="838687"/>
                  <a:pt x="361246" y="907126"/>
                </a:cubicBezTo>
                <a:cubicBezTo>
                  <a:pt x="361246" y="928280"/>
                  <a:pt x="363735" y="948189"/>
                  <a:pt x="369959" y="968099"/>
                </a:cubicBezTo>
                <a:cubicBezTo>
                  <a:pt x="391121" y="970588"/>
                  <a:pt x="412283" y="976809"/>
                  <a:pt x="432200" y="984275"/>
                </a:cubicBezTo>
                <a:lnTo>
                  <a:pt x="432200" y="913348"/>
                </a:lnTo>
                <a:cubicBezTo>
                  <a:pt x="432200" y="900904"/>
                  <a:pt x="437179" y="889705"/>
                  <a:pt x="447137" y="880995"/>
                </a:cubicBezTo>
                <a:cubicBezTo>
                  <a:pt x="457096" y="873529"/>
                  <a:pt x="470789" y="871040"/>
                  <a:pt x="481992" y="874773"/>
                </a:cubicBezTo>
                <a:lnTo>
                  <a:pt x="519336" y="883484"/>
                </a:lnTo>
                <a:cubicBezTo>
                  <a:pt x="506888" y="851131"/>
                  <a:pt x="496930" y="818778"/>
                  <a:pt x="488216" y="783936"/>
                </a:cubicBezTo>
                <a:close/>
                <a:moveTo>
                  <a:pt x="641328" y="714253"/>
                </a:moveTo>
                <a:cubicBezTo>
                  <a:pt x="621411" y="714253"/>
                  <a:pt x="605228" y="730429"/>
                  <a:pt x="603984" y="749095"/>
                </a:cubicBezTo>
                <a:lnTo>
                  <a:pt x="637593" y="1062669"/>
                </a:lnTo>
                <a:cubicBezTo>
                  <a:pt x="637593" y="1065158"/>
                  <a:pt x="642573" y="1065158"/>
                  <a:pt x="643817" y="1062669"/>
                </a:cubicBezTo>
                <a:lnTo>
                  <a:pt x="676182" y="749095"/>
                </a:lnTo>
                <a:cubicBezTo>
                  <a:pt x="676182" y="730429"/>
                  <a:pt x="660000" y="714253"/>
                  <a:pt x="641328" y="714253"/>
                </a:cubicBezTo>
                <a:close/>
                <a:moveTo>
                  <a:pt x="640446" y="334248"/>
                </a:moveTo>
                <a:cubicBezTo>
                  <a:pt x="603368" y="334248"/>
                  <a:pt x="574941" y="363910"/>
                  <a:pt x="574941" y="400988"/>
                </a:cubicBezTo>
                <a:cubicBezTo>
                  <a:pt x="574941" y="436830"/>
                  <a:pt x="603368" y="466493"/>
                  <a:pt x="640446" y="466493"/>
                </a:cubicBezTo>
                <a:cubicBezTo>
                  <a:pt x="675052" y="466493"/>
                  <a:pt x="704715" y="436830"/>
                  <a:pt x="704715" y="400988"/>
                </a:cubicBezTo>
                <a:cubicBezTo>
                  <a:pt x="704715" y="363910"/>
                  <a:pt x="675052" y="334248"/>
                  <a:pt x="640446" y="334248"/>
                </a:cubicBezTo>
                <a:close/>
                <a:moveTo>
                  <a:pt x="640446" y="302113"/>
                </a:moveTo>
                <a:cubicBezTo>
                  <a:pt x="693591" y="302113"/>
                  <a:pt x="738085" y="346607"/>
                  <a:pt x="738085" y="400988"/>
                </a:cubicBezTo>
                <a:cubicBezTo>
                  <a:pt x="738085" y="454134"/>
                  <a:pt x="693591" y="498627"/>
                  <a:pt x="640446" y="498627"/>
                </a:cubicBezTo>
                <a:cubicBezTo>
                  <a:pt x="586065" y="498627"/>
                  <a:pt x="541571" y="454134"/>
                  <a:pt x="541571" y="400988"/>
                </a:cubicBezTo>
                <a:cubicBezTo>
                  <a:pt x="541571" y="346607"/>
                  <a:pt x="586065" y="302113"/>
                  <a:pt x="640446" y="302113"/>
                </a:cubicBezTo>
                <a:close/>
                <a:moveTo>
                  <a:pt x="549212" y="209050"/>
                </a:moveTo>
                <a:cubicBezTo>
                  <a:pt x="510623" y="311086"/>
                  <a:pt x="490706" y="424321"/>
                  <a:pt x="490706" y="540045"/>
                </a:cubicBezTo>
                <a:cubicBezTo>
                  <a:pt x="490706" y="612217"/>
                  <a:pt x="499419" y="683144"/>
                  <a:pt x="513112" y="751583"/>
                </a:cubicBezTo>
                <a:lnTo>
                  <a:pt x="572863" y="751583"/>
                </a:lnTo>
                <a:lnTo>
                  <a:pt x="571618" y="749095"/>
                </a:lnTo>
                <a:cubicBezTo>
                  <a:pt x="571618" y="742873"/>
                  <a:pt x="572863" y="736651"/>
                  <a:pt x="575353" y="730429"/>
                </a:cubicBezTo>
                <a:cubicBezTo>
                  <a:pt x="584066" y="701810"/>
                  <a:pt x="610208" y="681900"/>
                  <a:pt x="641328" y="681900"/>
                </a:cubicBezTo>
                <a:cubicBezTo>
                  <a:pt x="668714" y="681900"/>
                  <a:pt x="693610" y="698077"/>
                  <a:pt x="704813" y="722963"/>
                </a:cubicBezTo>
                <a:cubicBezTo>
                  <a:pt x="707303" y="731674"/>
                  <a:pt x="709792" y="740384"/>
                  <a:pt x="709792" y="749095"/>
                </a:cubicBezTo>
                <a:lnTo>
                  <a:pt x="709792" y="751583"/>
                </a:lnTo>
                <a:lnTo>
                  <a:pt x="767054" y="751583"/>
                </a:lnTo>
                <a:cubicBezTo>
                  <a:pt x="783236" y="683144"/>
                  <a:pt x="790705" y="612217"/>
                  <a:pt x="790705" y="540045"/>
                </a:cubicBezTo>
                <a:cubicBezTo>
                  <a:pt x="790705" y="424321"/>
                  <a:pt x="770788" y="311086"/>
                  <a:pt x="733444" y="209050"/>
                </a:cubicBezTo>
                <a:close/>
                <a:moveTo>
                  <a:pt x="641328" y="32353"/>
                </a:moveTo>
                <a:cubicBezTo>
                  <a:pt x="640083" y="32353"/>
                  <a:pt x="637593" y="33597"/>
                  <a:pt x="636349" y="34842"/>
                </a:cubicBezTo>
                <a:cubicBezTo>
                  <a:pt x="607718" y="78394"/>
                  <a:pt x="582822" y="125679"/>
                  <a:pt x="561660" y="175452"/>
                </a:cubicBezTo>
                <a:lnTo>
                  <a:pt x="719751" y="175452"/>
                </a:lnTo>
                <a:cubicBezTo>
                  <a:pt x="699834" y="125679"/>
                  <a:pt x="674938" y="78394"/>
                  <a:pt x="645062" y="34842"/>
                </a:cubicBezTo>
                <a:cubicBezTo>
                  <a:pt x="642573" y="33597"/>
                  <a:pt x="641328" y="32353"/>
                  <a:pt x="641328" y="32353"/>
                </a:cubicBezTo>
                <a:close/>
                <a:moveTo>
                  <a:pt x="641328" y="0"/>
                </a:moveTo>
                <a:cubicBezTo>
                  <a:pt x="653776" y="0"/>
                  <a:pt x="664979" y="7466"/>
                  <a:pt x="672448" y="17421"/>
                </a:cubicBezTo>
                <a:cubicBezTo>
                  <a:pt x="768298" y="160520"/>
                  <a:pt x="823070" y="345928"/>
                  <a:pt x="823070" y="540045"/>
                </a:cubicBezTo>
                <a:cubicBezTo>
                  <a:pt x="823070" y="612217"/>
                  <a:pt x="815601" y="683144"/>
                  <a:pt x="800663" y="751583"/>
                </a:cubicBezTo>
                <a:cubicBezTo>
                  <a:pt x="885311" y="752828"/>
                  <a:pt x="953775" y="822511"/>
                  <a:pt x="953775" y="907126"/>
                </a:cubicBezTo>
                <a:cubicBezTo>
                  <a:pt x="953775" y="925791"/>
                  <a:pt x="950041" y="945701"/>
                  <a:pt x="946306" y="965610"/>
                </a:cubicBezTo>
                <a:cubicBezTo>
                  <a:pt x="952530" y="965610"/>
                  <a:pt x="958754" y="965610"/>
                  <a:pt x="963734" y="965610"/>
                </a:cubicBezTo>
                <a:cubicBezTo>
                  <a:pt x="1034688" y="969343"/>
                  <a:pt x="1100663" y="1001696"/>
                  <a:pt x="1146721" y="1055203"/>
                </a:cubicBezTo>
                <a:cubicBezTo>
                  <a:pt x="1171617" y="1022850"/>
                  <a:pt x="1226388" y="954411"/>
                  <a:pt x="1258754" y="928280"/>
                </a:cubicBezTo>
                <a:cubicBezTo>
                  <a:pt x="1264978" y="922058"/>
                  <a:pt x="1276181" y="923303"/>
                  <a:pt x="1281160" y="930769"/>
                </a:cubicBezTo>
                <a:cubicBezTo>
                  <a:pt x="1287384" y="936990"/>
                  <a:pt x="1286139" y="948189"/>
                  <a:pt x="1278670" y="953167"/>
                </a:cubicBezTo>
                <a:cubicBezTo>
                  <a:pt x="1240081" y="985520"/>
                  <a:pt x="1160414" y="1090045"/>
                  <a:pt x="1159169" y="1091289"/>
                </a:cubicBezTo>
                <a:cubicBezTo>
                  <a:pt x="1156679" y="1095022"/>
                  <a:pt x="1151700" y="1098755"/>
                  <a:pt x="1146721" y="1097511"/>
                </a:cubicBezTo>
                <a:cubicBezTo>
                  <a:pt x="1140497" y="1097511"/>
                  <a:pt x="1136762" y="1095022"/>
                  <a:pt x="1133028" y="1091289"/>
                </a:cubicBezTo>
                <a:cubicBezTo>
                  <a:pt x="1093194" y="1035293"/>
                  <a:pt x="1030953" y="1002941"/>
                  <a:pt x="962489" y="997963"/>
                </a:cubicBezTo>
                <a:cubicBezTo>
                  <a:pt x="953775" y="996719"/>
                  <a:pt x="943817" y="997963"/>
                  <a:pt x="935103" y="997963"/>
                </a:cubicBezTo>
                <a:cubicBezTo>
                  <a:pt x="917676" y="1037782"/>
                  <a:pt x="891535" y="1071379"/>
                  <a:pt x="859170" y="1092533"/>
                </a:cubicBezTo>
                <a:cubicBezTo>
                  <a:pt x="855435" y="1096266"/>
                  <a:pt x="849211" y="1097511"/>
                  <a:pt x="844232" y="1097511"/>
                </a:cubicBezTo>
                <a:cubicBezTo>
                  <a:pt x="839253" y="1097511"/>
                  <a:pt x="835518" y="1096266"/>
                  <a:pt x="830539" y="1095022"/>
                </a:cubicBezTo>
                <a:cubicBezTo>
                  <a:pt x="821825" y="1090045"/>
                  <a:pt x="815601" y="1080090"/>
                  <a:pt x="815601" y="1070135"/>
                </a:cubicBezTo>
                <a:lnTo>
                  <a:pt x="815601" y="1040271"/>
                </a:lnTo>
                <a:cubicBezTo>
                  <a:pt x="804398" y="1048981"/>
                  <a:pt x="793195" y="1057692"/>
                  <a:pt x="783236" y="1068891"/>
                </a:cubicBezTo>
                <a:lnTo>
                  <a:pt x="689875" y="1195814"/>
                </a:lnTo>
                <a:cubicBezTo>
                  <a:pt x="689875" y="1197058"/>
                  <a:pt x="689875" y="1197058"/>
                  <a:pt x="688631" y="1197058"/>
                </a:cubicBezTo>
                <a:cubicBezTo>
                  <a:pt x="676182" y="1210746"/>
                  <a:pt x="658755" y="1218212"/>
                  <a:pt x="641328" y="1218212"/>
                </a:cubicBezTo>
                <a:cubicBezTo>
                  <a:pt x="622656" y="1218212"/>
                  <a:pt x="605228" y="1210746"/>
                  <a:pt x="591535" y="1197058"/>
                </a:cubicBezTo>
                <a:cubicBezTo>
                  <a:pt x="591535" y="1197058"/>
                  <a:pt x="591535" y="1197058"/>
                  <a:pt x="591535" y="1195814"/>
                </a:cubicBezTo>
                <a:lnTo>
                  <a:pt x="498175" y="1068891"/>
                </a:lnTo>
                <a:cubicBezTo>
                  <a:pt x="488216" y="1057692"/>
                  <a:pt x="477013" y="1048981"/>
                  <a:pt x="464565" y="1040271"/>
                </a:cubicBezTo>
                <a:lnTo>
                  <a:pt x="464565" y="1070135"/>
                </a:lnTo>
                <a:cubicBezTo>
                  <a:pt x="464565" y="1080090"/>
                  <a:pt x="459586" y="1090045"/>
                  <a:pt x="450872" y="1095022"/>
                </a:cubicBezTo>
                <a:cubicBezTo>
                  <a:pt x="445893" y="1096266"/>
                  <a:pt x="442158" y="1097511"/>
                  <a:pt x="437179" y="1097511"/>
                </a:cubicBezTo>
                <a:cubicBezTo>
                  <a:pt x="432200" y="1097511"/>
                  <a:pt x="427220" y="1096266"/>
                  <a:pt x="422241" y="1092533"/>
                </a:cubicBezTo>
                <a:cubicBezTo>
                  <a:pt x="389876" y="1071379"/>
                  <a:pt x="362490" y="1037782"/>
                  <a:pt x="346308" y="997963"/>
                </a:cubicBezTo>
                <a:cubicBezTo>
                  <a:pt x="337594" y="996719"/>
                  <a:pt x="327636" y="996719"/>
                  <a:pt x="317677" y="997963"/>
                </a:cubicBezTo>
                <a:cubicBezTo>
                  <a:pt x="250457" y="1002941"/>
                  <a:pt x="188217" y="1035293"/>
                  <a:pt x="147138" y="1091289"/>
                </a:cubicBezTo>
                <a:cubicBezTo>
                  <a:pt x="144649" y="1095022"/>
                  <a:pt x="139669" y="1097511"/>
                  <a:pt x="134690" y="1097511"/>
                </a:cubicBezTo>
                <a:cubicBezTo>
                  <a:pt x="129711" y="1097511"/>
                  <a:pt x="124732" y="1095022"/>
                  <a:pt x="120997" y="1091289"/>
                </a:cubicBezTo>
                <a:cubicBezTo>
                  <a:pt x="119752" y="1088800"/>
                  <a:pt x="43819" y="976809"/>
                  <a:pt x="6475" y="943212"/>
                </a:cubicBezTo>
                <a:cubicBezTo>
                  <a:pt x="-994" y="938235"/>
                  <a:pt x="-2239" y="928280"/>
                  <a:pt x="3985" y="920814"/>
                </a:cubicBezTo>
                <a:cubicBezTo>
                  <a:pt x="10209" y="914592"/>
                  <a:pt x="20168" y="913348"/>
                  <a:pt x="27636" y="919570"/>
                </a:cubicBezTo>
                <a:cubicBezTo>
                  <a:pt x="58757" y="946945"/>
                  <a:pt x="112284" y="1020361"/>
                  <a:pt x="134690" y="1053959"/>
                </a:cubicBezTo>
                <a:cubicBezTo>
                  <a:pt x="180748" y="1001696"/>
                  <a:pt x="246723" y="969343"/>
                  <a:pt x="316432" y="965610"/>
                </a:cubicBezTo>
                <a:cubicBezTo>
                  <a:pt x="322656" y="965610"/>
                  <a:pt x="328880" y="965610"/>
                  <a:pt x="335105" y="965610"/>
                </a:cubicBezTo>
                <a:cubicBezTo>
                  <a:pt x="330125" y="945701"/>
                  <a:pt x="327636" y="925791"/>
                  <a:pt x="327636" y="907126"/>
                </a:cubicBezTo>
                <a:cubicBezTo>
                  <a:pt x="327636" y="822511"/>
                  <a:pt x="396100" y="752828"/>
                  <a:pt x="480747" y="751583"/>
                </a:cubicBezTo>
                <a:cubicBezTo>
                  <a:pt x="465810" y="683144"/>
                  <a:pt x="458341" y="612217"/>
                  <a:pt x="458341" y="540045"/>
                </a:cubicBezTo>
                <a:cubicBezTo>
                  <a:pt x="458341" y="345928"/>
                  <a:pt x="511868" y="160520"/>
                  <a:pt x="610208" y="17421"/>
                </a:cubicBezTo>
                <a:cubicBezTo>
                  <a:pt x="616432" y="7466"/>
                  <a:pt x="627635" y="0"/>
                  <a:pt x="641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6E2FF483-81B3-DB34-BAA6-5DD2CF1D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206" y="5546569"/>
            <a:ext cx="664161" cy="558547"/>
          </a:xfrm>
          <a:custGeom>
            <a:avLst/>
            <a:gdLst>
              <a:gd name="connsiteX0" fmla="*/ 662800 w 1328322"/>
              <a:gd name="connsiteY0" fmla="*/ 678083 h 1117093"/>
              <a:gd name="connsiteX1" fmla="*/ 659082 w 1328322"/>
              <a:gd name="connsiteY1" fmla="*/ 680576 h 1117093"/>
              <a:gd name="connsiteX2" fmla="*/ 600848 w 1328322"/>
              <a:gd name="connsiteY2" fmla="*/ 791512 h 1117093"/>
              <a:gd name="connsiteX3" fmla="*/ 576068 w 1328322"/>
              <a:gd name="connsiteY3" fmla="*/ 810209 h 1117093"/>
              <a:gd name="connsiteX4" fmla="*/ 453404 w 1328322"/>
              <a:gd name="connsiteY4" fmla="*/ 831400 h 1117093"/>
              <a:gd name="connsiteX5" fmla="*/ 450924 w 1328322"/>
              <a:gd name="connsiteY5" fmla="*/ 833892 h 1117093"/>
              <a:gd name="connsiteX6" fmla="*/ 450924 w 1328322"/>
              <a:gd name="connsiteY6" fmla="*/ 836385 h 1117093"/>
              <a:gd name="connsiteX7" fmla="*/ 537658 w 1328322"/>
              <a:gd name="connsiteY7" fmla="*/ 926132 h 1117093"/>
              <a:gd name="connsiteX8" fmla="*/ 547570 w 1328322"/>
              <a:gd name="connsiteY8" fmla="*/ 956047 h 1117093"/>
              <a:gd name="connsiteX9" fmla="*/ 530224 w 1328322"/>
              <a:gd name="connsiteY9" fmla="*/ 1080695 h 1117093"/>
              <a:gd name="connsiteX10" fmla="*/ 531462 w 1328322"/>
              <a:gd name="connsiteY10" fmla="*/ 1083188 h 1117093"/>
              <a:gd name="connsiteX11" fmla="*/ 533940 w 1328322"/>
              <a:gd name="connsiteY11" fmla="*/ 1084434 h 1117093"/>
              <a:gd name="connsiteX12" fmla="*/ 646692 w 1328322"/>
              <a:gd name="connsiteY12" fmla="*/ 1028343 h 1117093"/>
              <a:gd name="connsiteX13" fmla="*/ 677668 w 1328322"/>
              <a:gd name="connsiteY13" fmla="*/ 1028343 h 1117093"/>
              <a:gd name="connsiteX14" fmla="*/ 789180 w 1328322"/>
              <a:gd name="connsiteY14" fmla="*/ 1084434 h 1117093"/>
              <a:gd name="connsiteX15" fmla="*/ 792898 w 1328322"/>
              <a:gd name="connsiteY15" fmla="*/ 1083188 h 1117093"/>
              <a:gd name="connsiteX16" fmla="*/ 794136 w 1328322"/>
              <a:gd name="connsiteY16" fmla="*/ 1080695 h 1117093"/>
              <a:gd name="connsiteX17" fmla="*/ 775552 w 1328322"/>
              <a:gd name="connsiteY17" fmla="*/ 956047 h 1117093"/>
              <a:gd name="connsiteX18" fmla="*/ 785464 w 1328322"/>
              <a:gd name="connsiteY18" fmla="*/ 926132 h 1117093"/>
              <a:gd name="connsiteX19" fmla="*/ 873436 w 1328322"/>
              <a:gd name="connsiteY19" fmla="*/ 836385 h 1117093"/>
              <a:gd name="connsiteX20" fmla="*/ 873436 w 1328322"/>
              <a:gd name="connsiteY20" fmla="*/ 833892 h 1117093"/>
              <a:gd name="connsiteX21" fmla="*/ 872196 w 1328322"/>
              <a:gd name="connsiteY21" fmla="*/ 831400 h 1117093"/>
              <a:gd name="connsiteX22" fmla="*/ 748292 w 1328322"/>
              <a:gd name="connsiteY22" fmla="*/ 810209 h 1117093"/>
              <a:gd name="connsiteX23" fmla="*/ 723512 w 1328322"/>
              <a:gd name="connsiteY23" fmla="*/ 791512 h 1117093"/>
              <a:gd name="connsiteX24" fmla="*/ 665278 w 1328322"/>
              <a:gd name="connsiteY24" fmla="*/ 680576 h 1117093"/>
              <a:gd name="connsiteX25" fmla="*/ 662800 w 1328322"/>
              <a:gd name="connsiteY25" fmla="*/ 678083 h 1117093"/>
              <a:gd name="connsiteX26" fmla="*/ 621912 w 1328322"/>
              <a:gd name="connsiteY26" fmla="*/ 417570 h 1117093"/>
              <a:gd name="connsiteX27" fmla="*/ 602086 w 1328322"/>
              <a:gd name="connsiteY27" fmla="*/ 437513 h 1117093"/>
              <a:gd name="connsiteX28" fmla="*/ 602086 w 1328322"/>
              <a:gd name="connsiteY28" fmla="*/ 625731 h 1117093"/>
              <a:gd name="connsiteX29" fmla="*/ 621912 w 1328322"/>
              <a:gd name="connsiteY29" fmla="*/ 645675 h 1117093"/>
              <a:gd name="connsiteX30" fmla="*/ 701210 w 1328322"/>
              <a:gd name="connsiteY30" fmla="*/ 645675 h 1117093"/>
              <a:gd name="connsiteX31" fmla="*/ 722274 w 1328322"/>
              <a:gd name="connsiteY31" fmla="*/ 625731 h 1117093"/>
              <a:gd name="connsiteX32" fmla="*/ 722274 w 1328322"/>
              <a:gd name="connsiteY32" fmla="*/ 437513 h 1117093"/>
              <a:gd name="connsiteX33" fmla="*/ 701210 w 1328322"/>
              <a:gd name="connsiteY33" fmla="*/ 417570 h 1117093"/>
              <a:gd name="connsiteX34" fmla="*/ 1079898 w 1328322"/>
              <a:gd name="connsiteY34" fmla="*/ 349889 h 1117093"/>
              <a:gd name="connsiteX35" fmla="*/ 1019914 w 1328322"/>
              <a:gd name="connsiteY35" fmla="*/ 461104 h 1117093"/>
              <a:gd name="connsiteX36" fmla="*/ 994922 w 1328322"/>
              <a:gd name="connsiteY36" fmla="*/ 479848 h 1117093"/>
              <a:gd name="connsiteX37" fmla="*/ 871204 w 1328322"/>
              <a:gd name="connsiteY37" fmla="*/ 501091 h 1117093"/>
              <a:gd name="connsiteX38" fmla="*/ 868704 w 1328322"/>
              <a:gd name="connsiteY38" fmla="*/ 503590 h 1117093"/>
              <a:gd name="connsiteX39" fmla="*/ 868704 w 1328322"/>
              <a:gd name="connsiteY39" fmla="*/ 506089 h 1117093"/>
              <a:gd name="connsiteX40" fmla="*/ 957432 w 1328322"/>
              <a:gd name="connsiteY40" fmla="*/ 597310 h 1117093"/>
              <a:gd name="connsiteX41" fmla="*/ 967428 w 1328322"/>
              <a:gd name="connsiteY41" fmla="*/ 626051 h 1117093"/>
              <a:gd name="connsiteX42" fmla="*/ 949932 w 1328322"/>
              <a:gd name="connsiteY42" fmla="*/ 751012 h 1117093"/>
              <a:gd name="connsiteX43" fmla="*/ 949932 w 1328322"/>
              <a:gd name="connsiteY43" fmla="*/ 753511 h 1117093"/>
              <a:gd name="connsiteX44" fmla="*/ 953682 w 1328322"/>
              <a:gd name="connsiteY44" fmla="*/ 753511 h 1117093"/>
              <a:gd name="connsiteX45" fmla="*/ 1066152 w 1328322"/>
              <a:gd name="connsiteY45" fmla="*/ 699778 h 1117093"/>
              <a:gd name="connsiteX46" fmla="*/ 1082398 w 1328322"/>
              <a:gd name="connsiteY46" fmla="*/ 694780 h 1117093"/>
              <a:gd name="connsiteX47" fmla="*/ 1097394 w 1328322"/>
              <a:gd name="connsiteY47" fmla="*/ 699778 h 1117093"/>
              <a:gd name="connsiteX48" fmla="*/ 1211114 w 1328322"/>
              <a:gd name="connsiteY48" fmla="*/ 753511 h 1117093"/>
              <a:gd name="connsiteX49" fmla="*/ 1213614 w 1328322"/>
              <a:gd name="connsiteY49" fmla="*/ 753511 h 1117093"/>
              <a:gd name="connsiteX50" fmla="*/ 1214864 w 1328322"/>
              <a:gd name="connsiteY50" fmla="*/ 751012 h 1117093"/>
              <a:gd name="connsiteX51" fmla="*/ 1197368 w 1328322"/>
              <a:gd name="connsiteY51" fmla="*/ 626051 h 1117093"/>
              <a:gd name="connsiteX52" fmla="*/ 1207364 w 1328322"/>
              <a:gd name="connsiteY52" fmla="*/ 597310 h 1117093"/>
              <a:gd name="connsiteX53" fmla="*/ 1294842 w 1328322"/>
              <a:gd name="connsiteY53" fmla="*/ 506089 h 1117093"/>
              <a:gd name="connsiteX54" fmla="*/ 1296092 w 1328322"/>
              <a:gd name="connsiteY54" fmla="*/ 503590 h 1117093"/>
              <a:gd name="connsiteX55" fmla="*/ 1293592 w 1328322"/>
              <a:gd name="connsiteY55" fmla="*/ 501091 h 1117093"/>
              <a:gd name="connsiteX56" fmla="*/ 1168626 w 1328322"/>
              <a:gd name="connsiteY56" fmla="*/ 479848 h 1117093"/>
              <a:gd name="connsiteX57" fmla="*/ 1143632 w 1328322"/>
              <a:gd name="connsiteY57" fmla="*/ 461104 h 1117093"/>
              <a:gd name="connsiteX58" fmla="*/ 1084898 w 1328322"/>
              <a:gd name="connsiteY58" fmla="*/ 349889 h 1117093"/>
              <a:gd name="connsiteX59" fmla="*/ 1079898 w 1328322"/>
              <a:gd name="connsiteY59" fmla="*/ 349889 h 1117093"/>
              <a:gd name="connsiteX60" fmla="*/ 244088 w 1328322"/>
              <a:gd name="connsiteY60" fmla="*/ 348639 h 1117093"/>
              <a:gd name="connsiteX61" fmla="*/ 241610 w 1328322"/>
              <a:gd name="connsiteY61" fmla="*/ 349889 h 1117093"/>
              <a:gd name="connsiteX62" fmla="*/ 183376 w 1328322"/>
              <a:gd name="connsiteY62" fmla="*/ 461104 h 1117093"/>
              <a:gd name="connsiteX63" fmla="*/ 158596 w 1328322"/>
              <a:gd name="connsiteY63" fmla="*/ 479848 h 1117093"/>
              <a:gd name="connsiteX64" fmla="*/ 34692 w 1328322"/>
              <a:gd name="connsiteY64" fmla="*/ 501091 h 1117093"/>
              <a:gd name="connsiteX65" fmla="*/ 32214 w 1328322"/>
              <a:gd name="connsiteY65" fmla="*/ 503590 h 1117093"/>
              <a:gd name="connsiteX66" fmla="*/ 33452 w 1328322"/>
              <a:gd name="connsiteY66" fmla="*/ 506089 h 1117093"/>
              <a:gd name="connsiteX67" fmla="*/ 120186 w 1328322"/>
              <a:gd name="connsiteY67" fmla="*/ 597310 h 1117093"/>
              <a:gd name="connsiteX68" fmla="*/ 130098 w 1328322"/>
              <a:gd name="connsiteY68" fmla="*/ 626051 h 1117093"/>
              <a:gd name="connsiteX69" fmla="*/ 111512 w 1328322"/>
              <a:gd name="connsiteY69" fmla="*/ 751012 h 1117093"/>
              <a:gd name="connsiteX70" fmla="*/ 112752 w 1328322"/>
              <a:gd name="connsiteY70" fmla="*/ 753511 h 1117093"/>
              <a:gd name="connsiteX71" fmla="*/ 116468 w 1328322"/>
              <a:gd name="connsiteY71" fmla="*/ 753511 h 1117093"/>
              <a:gd name="connsiteX72" fmla="*/ 227982 w 1328322"/>
              <a:gd name="connsiteY72" fmla="*/ 699778 h 1117093"/>
              <a:gd name="connsiteX73" fmla="*/ 260196 w 1328322"/>
              <a:gd name="connsiteY73" fmla="*/ 699778 h 1117093"/>
              <a:gd name="connsiteX74" fmla="*/ 371708 w 1328322"/>
              <a:gd name="connsiteY74" fmla="*/ 753511 h 1117093"/>
              <a:gd name="connsiteX75" fmla="*/ 374186 w 1328322"/>
              <a:gd name="connsiteY75" fmla="*/ 753511 h 1117093"/>
              <a:gd name="connsiteX76" fmla="*/ 375426 w 1328322"/>
              <a:gd name="connsiteY76" fmla="*/ 751012 h 1117093"/>
              <a:gd name="connsiteX77" fmla="*/ 358080 w 1328322"/>
              <a:gd name="connsiteY77" fmla="*/ 626051 h 1117093"/>
              <a:gd name="connsiteX78" fmla="*/ 367992 w 1328322"/>
              <a:gd name="connsiteY78" fmla="*/ 597310 h 1117093"/>
              <a:gd name="connsiteX79" fmla="*/ 454724 w 1328322"/>
              <a:gd name="connsiteY79" fmla="*/ 506089 h 1117093"/>
              <a:gd name="connsiteX80" fmla="*/ 454724 w 1328322"/>
              <a:gd name="connsiteY80" fmla="*/ 503590 h 1117093"/>
              <a:gd name="connsiteX81" fmla="*/ 452246 w 1328322"/>
              <a:gd name="connsiteY81" fmla="*/ 501091 h 1117093"/>
              <a:gd name="connsiteX82" fmla="*/ 329582 w 1328322"/>
              <a:gd name="connsiteY82" fmla="*/ 479848 h 1117093"/>
              <a:gd name="connsiteX83" fmla="*/ 304802 w 1328322"/>
              <a:gd name="connsiteY83" fmla="*/ 461104 h 1117093"/>
              <a:gd name="connsiteX84" fmla="*/ 246566 w 1328322"/>
              <a:gd name="connsiteY84" fmla="*/ 349889 h 1117093"/>
              <a:gd name="connsiteX85" fmla="*/ 244088 w 1328322"/>
              <a:gd name="connsiteY85" fmla="*/ 348639 h 1117093"/>
              <a:gd name="connsiteX86" fmla="*/ 1041158 w 1328322"/>
              <a:gd name="connsiteY86" fmla="*/ 86223 h 1117093"/>
              <a:gd name="connsiteX87" fmla="*/ 1021164 w 1328322"/>
              <a:gd name="connsiteY87" fmla="*/ 106216 h 1117093"/>
              <a:gd name="connsiteX88" fmla="*/ 1021164 w 1328322"/>
              <a:gd name="connsiteY88" fmla="*/ 296156 h 1117093"/>
              <a:gd name="connsiteX89" fmla="*/ 1041158 w 1328322"/>
              <a:gd name="connsiteY89" fmla="*/ 314900 h 1117093"/>
              <a:gd name="connsiteX90" fmla="*/ 1122388 w 1328322"/>
              <a:gd name="connsiteY90" fmla="*/ 314900 h 1117093"/>
              <a:gd name="connsiteX91" fmla="*/ 1142382 w 1328322"/>
              <a:gd name="connsiteY91" fmla="*/ 296156 h 1117093"/>
              <a:gd name="connsiteX92" fmla="*/ 1142382 w 1328322"/>
              <a:gd name="connsiteY92" fmla="*/ 106216 h 1117093"/>
              <a:gd name="connsiteX93" fmla="*/ 1122388 w 1328322"/>
              <a:gd name="connsiteY93" fmla="*/ 86223 h 1117093"/>
              <a:gd name="connsiteX94" fmla="*/ 204440 w 1328322"/>
              <a:gd name="connsiteY94" fmla="*/ 86223 h 1117093"/>
              <a:gd name="connsiteX95" fmla="*/ 183376 w 1328322"/>
              <a:gd name="connsiteY95" fmla="*/ 106216 h 1117093"/>
              <a:gd name="connsiteX96" fmla="*/ 183376 w 1328322"/>
              <a:gd name="connsiteY96" fmla="*/ 296156 h 1117093"/>
              <a:gd name="connsiteX97" fmla="*/ 204440 w 1328322"/>
              <a:gd name="connsiteY97" fmla="*/ 314900 h 1117093"/>
              <a:gd name="connsiteX98" fmla="*/ 244088 w 1328322"/>
              <a:gd name="connsiteY98" fmla="*/ 314900 h 1117093"/>
              <a:gd name="connsiteX99" fmla="*/ 283738 w 1328322"/>
              <a:gd name="connsiteY99" fmla="*/ 314900 h 1117093"/>
              <a:gd name="connsiteX100" fmla="*/ 303562 w 1328322"/>
              <a:gd name="connsiteY100" fmla="*/ 296156 h 1117093"/>
              <a:gd name="connsiteX101" fmla="*/ 303562 w 1328322"/>
              <a:gd name="connsiteY101" fmla="*/ 106216 h 1117093"/>
              <a:gd name="connsiteX102" fmla="*/ 283738 w 1328322"/>
              <a:gd name="connsiteY102" fmla="*/ 86223 h 1117093"/>
              <a:gd name="connsiteX103" fmla="*/ 730946 w 1328322"/>
              <a:gd name="connsiteY103" fmla="*/ 32408 h 1117093"/>
              <a:gd name="connsiteX104" fmla="*/ 730946 w 1328322"/>
              <a:gd name="connsiteY104" fmla="*/ 392640 h 1117093"/>
              <a:gd name="connsiteX105" fmla="*/ 754488 w 1328322"/>
              <a:gd name="connsiteY105" fmla="*/ 437513 h 1117093"/>
              <a:gd name="connsiteX106" fmla="*/ 754488 w 1328322"/>
              <a:gd name="connsiteY106" fmla="*/ 513548 h 1117093"/>
              <a:gd name="connsiteX107" fmla="*/ 775552 w 1328322"/>
              <a:gd name="connsiteY107" fmla="*/ 478647 h 1117093"/>
              <a:gd name="connsiteX108" fmla="*/ 831308 w 1328322"/>
              <a:gd name="connsiteY108" fmla="*/ 54845 h 1117093"/>
              <a:gd name="connsiteX109" fmla="*/ 826352 w 1328322"/>
              <a:gd name="connsiteY109" fmla="*/ 38641 h 1117093"/>
              <a:gd name="connsiteX110" fmla="*/ 811484 w 1328322"/>
              <a:gd name="connsiteY110" fmla="*/ 32408 h 1117093"/>
              <a:gd name="connsiteX111" fmla="*/ 625628 w 1328322"/>
              <a:gd name="connsiteY111" fmla="*/ 32408 h 1117093"/>
              <a:gd name="connsiteX112" fmla="*/ 625628 w 1328322"/>
              <a:gd name="connsiteY112" fmla="*/ 383915 h 1117093"/>
              <a:gd name="connsiteX113" fmla="*/ 697492 w 1328322"/>
              <a:gd name="connsiteY113" fmla="*/ 383915 h 1117093"/>
              <a:gd name="connsiteX114" fmla="*/ 697492 w 1328322"/>
              <a:gd name="connsiteY114" fmla="*/ 32408 h 1117093"/>
              <a:gd name="connsiteX115" fmla="*/ 511638 w 1328322"/>
              <a:gd name="connsiteY115" fmla="*/ 32408 h 1117093"/>
              <a:gd name="connsiteX116" fmla="*/ 496770 w 1328322"/>
              <a:gd name="connsiteY116" fmla="*/ 38641 h 1117093"/>
              <a:gd name="connsiteX117" fmla="*/ 493052 w 1328322"/>
              <a:gd name="connsiteY117" fmla="*/ 54845 h 1117093"/>
              <a:gd name="connsiteX118" fmla="*/ 548808 w 1328322"/>
              <a:gd name="connsiteY118" fmla="*/ 478647 h 1117093"/>
              <a:gd name="connsiteX119" fmla="*/ 568634 w 1328322"/>
              <a:gd name="connsiteY119" fmla="*/ 513548 h 1117093"/>
              <a:gd name="connsiteX120" fmla="*/ 568634 w 1328322"/>
              <a:gd name="connsiteY120" fmla="*/ 437513 h 1117093"/>
              <a:gd name="connsiteX121" fmla="*/ 593414 w 1328322"/>
              <a:gd name="connsiteY121" fmla="*/ 392640 h 1117093"/>
              <a:gd name="connsiteX122" fmla="*/ 593414 w 1328322"/>
              <a:gd name="connsiteY122" fmla="*/ 32408 h 1117093"/>
              <a:gd name="connsiteX123" fmla="*/ 932438 w 1328322"/>
              <a:gd name="connsiteY123" fmla="*/ 1250 h 1117093"/>
              <a:gd name="connsiteX124" fmla="*/ 949932 w 1328322"/>
              <a:gd name="connsiteY124" fmla="*/ 14995 h 1117093"/>
              <a:gd name="connsiteX125" fmla="*/ 967428 w 1328322"/>
              <a:gd name="connsiteY125" fmla="*/ 148703 h 1117093"/>
              <a:gd name="connsiteX126" fmla="*/ 988672 w 1328322"/>
              <a:gd name="connsiteY126" fmla="*/ 183692 h 1117093"/>
              <a:gd name="connsiteX127" fmla="*/ 988672 w 1328322"/>
              <a:gd name="connsiteY127" fmla="*/ 106216 h 1117093"/>
              <a:gd name="connsiteX128" fmla="*/ 1012416 w 1328322"/>
              <a:gd name="connsiteY128" fmla="*/ 61231 h 1117093"/>
              <a:gd name="connsiteX129" fmla="*/ 1012416 w 1328322"/>
              <a:gd name="connsiteY129" fmla="*/ 17494 h 1117093"/>
              <a:gd name="connsiteX130" fmla="*/ 1029912 w 1328322"/>
              <a:gd name="connsiteY130" fmla="*/ 1250 h 1117093"/>
              <a:gd name="connsiteX131" fmla="*/ 1046158 w 1328322"/>
              <a:gd name="connsiteY131" fmla="*/ 17494 h 1117093"/>
              <a:gd name="connsiteX132" fmla="*/ 1046158 w 1328322"/>
              <a:gd name="connsiteY132" fmla="*/ 53733 h 1117093"/>
              <a:gd name="connsiteX133" fmla="*/ 1118638 w 1328322"/>
              <a:gd name="connsiteY133" fmla="*/ 53733 h 1117093"/>
              <a:gd name="connsiteX134" fmla="*/ 1118638 w 1328322"/>
              <a:gd name="connsiteY134" fmla="*/ 17494 h 1117093"/>
              <a:gd name="connsiteX135" fmla="*/ 1133634 w 1328322"/>
              <a:gd name="connsiteY135" fmla="*/ 1250 h 1117093"/>
              <a:gd name="connsiteX136" fmla="*/ 1151130 w 1328322"/>
              <a:gd name="connsiteY136" fmla="*/ 17494 h 1117093"/>
              <a:gd name="connsiteX137" fmla="*/ 1151130 w 1328322"/>
              <a:gd name="connsiteY137" fmla="*/ 61231 h 1117093"/>
              <a:gd name="connsiteX138" fmla="*/ 1176124 w 1328322"/>
              <a:gd name="connsiteY138" fmla="*/ 106216 h 1117093"/>
              <a:gd name="connsiteX139" fmla="*/ 1176124 w 1328322"/>
              <a:gd name="connsiteY139" fmla="*/ 183692 h 1117093"/>
              <a:gd name="connsiteX140" fmla="*/ 1196118 w 1328322"/>
              <a:gd name="connsiteY140" fmla="*/ 148703 h 1117093"/>
              <a:gd name="connsiteX141" fmla="*/ 1213614 w 1328322"/>
              <a:gd name="connsiteY141" fmla="*/ 14995 h 1117093"/>
              <a:gd name="connsiteX142" fmla="*/ 1232358 w 1328322"/>
              <a:gd name="connsiteY142" fmla="*/ 1250 h 1117093"/>
              <a:gd name="connsiteX143" fmla="*/ 1247354 w 1328322"/>
              <a:gd name="connsiteY143" fmla="*/ 19994 h 1117093"/>
              <a:gd name="connsiteX144" fmla="*/ 1228610 w 1328322"/>
              <a:gd name="connsiteY144" fmla="*/ 152452 h 1117093"/>
              <a:gd name="connsiteX145" fmla="*/ 1176124 w 1328322"/>
              <a:gd name="connsiteY145" fmla="*/ 219930 h 1117093"/>
              <a:gd name="connsiteX146" fmla="*/ 1176124 w 1328322"/>
              <a:gd name="connsiteY146" fmla="*/ 296156 h 1117093"/>
              <a:gd name="connsiteX147" fmla="*/ 1122388 w 1328322"/>
              <a:gd name="connsiteY147" fmla="*/ 348639 h 1117093"/>
              <a:gd name="connsiteX148" fmla="*/ 1121138 w 1328322"/>
              <a:gd name="connsiteY148" fmla="*/ 348639 h 1117093"/>
              <a:gd name="connsiteX149" fmla="*/ 1172374 w 1328322"/>
              <a:gd name="connsiteY149" fmla="*/ 446108 h 1117093"/>
              <a:gd name="connsiteX150" fmla="*/ 1174874 w 1328322"/>
              <a:gd name="connsiteY150" fmla="*/ 447358 h 1117093"/>
              <a:gd name="connsiteX151" fmla="*/ 1298590 w 1328322"/>
              <a:gd name="connsiteY151" fmla="*/ 469851 h 1117093"/>
              <a:gd name="connsiteX152" fmla="*/ 1326084 w 1328322"/>
              <a:gd name="connsiteY152" fmla="*/ 493593 h 1117093"/>
              <a:gd name="connsiteX153" fmla="*/ 1318586 w 1328322"/>
              <a:gd name="connsiteY153" fmla="*/ 529832 h 1117093"/>
              <a:gd name="connsiteX154" fmla="*/ 1231108 w 1328322"/>
              <a:gd name="connsiteY154" fmla="*/ 619803 h 1117093"/>
              <a:gd name="connsiteX155" fmla="*/ 1229860 w 1328322"/>
              <a:gd name="connsiteY155" fmla="*/ 622302 h 1117093"/>
              <a:gd name="connsiteX156" fmla="*/ 1247354 w 1328322"/>
              <a:gd name="connsiteY156" fmla="*/ 746013 h 1117093"/>
              <a:gd name="connsiteX157" fmla="*/ 1232358 w 1328322"/>
              <a:gd name="connsiteY157" fmla="*/ 781002 h 1117093"/>
              <a:gd name="connsiteX158" fmla="*/ 1212364 w 1328322"/>
              <a:gd name="connsiteY158" fmla="*/ 787250 h 1117093"/>
              <a:gd name="connsiteX159" fmla="*/ 1196118 w 1328322"/>
              <a:gd name="connsiteY159" fmla="*/ 783501 h 1117093"/>
              <a:gd name="connsiteX160" fmla="*/ 1083648 w 1328322"/>
              <a:gd name="connsiteY160" fmla="*/ 728519 h 1117093"/>
              <a:gd name="connsiteX161" fmla="*/ 1081148 w 1328322"/>
              <a:gd name="connsiteY161" fmla="*/ 728519 h 1117093"/>
              <a:gd name="connsiteX162" fmla="*/ 967428 w 1328322"/>
              <a:gd name="connsiteY162" fmla="*/ 783501 h 1117093"/>
              <a:gd name="connsiteX163" fmla="*/ 931188 w 1328322"/>
              <a:gd name="connsiteY163" fmla="*/ 781002 h 1117093"/>
              <a:gd name="connsiteX164" fmla="*/ 916192 w 1328322"/>
              <a:gd name="connsiteY164" fmla="*/ 746013 h 1117093"/>
              <a:gd name="connsiteX165" fmla="*/ 933688 w 1328322"/>
              <a:gd name="connsiteY165" fmla="*/ 622302 h 1117093"/>
              <a:gd name="connsiteX166" fmla="*/ 933688 w 1328322"/>
              <a:gd name="connsiteY166" fmla="*/ 619803 h 1117093"/>
              <a:gd name="connsiteX167" fmla="*/ 846210 w 1328322"/>
              <a:gd name="connsiteY167" fmla="*/ 529832 h 1117093"/>
              <a:gd name="connsiteX168" fmla="*/ 837462 w 1328322"/>
              <a:gd name="connsiteY168" fmla="*/ 493593 h 1117093"/>
              <a:gd name="connsiteX169" fmla="*/ 864956 w 1328322"/>
              <a:gd name="connsiteY169" fmla="*/ 469851 h 1117093"/>
              <a:gd name="connsiteX170" fmla="*/ 988672 w 1328322"/>
              <a:gd name="connsiteY170" fmla="*/ 447358 h 1117093"/>
              <a:gd name="connsiteX171" fmla="*/ 991172 w 1328322"/>
              <a:gd name="connsiteY171" fmla="*/ 446108 h 1117093"/>
              <a:gd name="connsiteX172" fmla="*/ 1043658 w 1328322"/>
              <a:gd name="connsiteY172" fmla="*/ 348639 h 1117093"/>
              <a:gd name="connsiteX173" fmla="*/ 1041158 w 1328322"/>
              <a:gd name="connsiteY173" fmla="*/ 348639 h 1117093"/>
              <a:gd name="connsiteX174" fmla="*/ 988672 w 1328322"/>
              <a:gd name="connsiteY174" fmla="*/ 296156 h 1117093"/>
              <a:gd name="connsiteX175" fmla="*/ 988672 w 1328322"/>
              <a:gd name="connsiteY175" fmla="*/ 219930 h 1117093"/>
              <a:gd name="connsiteX176" fmla="*/ 936186 w 1328322"/>
              <a:gd name="connsiteY176" fmla="*/ 152452 h 1117093"/>
              <a:gd name="connsiteX177" fmla="*/ 917442 w 1328322"/>
              <a:gd name="connsiteY177" fmla="*/ 19994 h 1117093"/>
              <a:gd name="connsiteX178" fmla="*/ 932438 w 1328322"/>
              <a:gd name="connsiteY178" fmla="*/ 1250 h 1117093"/>
              <a:gd name="connsiteX179" fmla="*/ 95404 w 1328322"/>
              <a:gd name="connsiteY179" fmla="*/ 1250 h 1117093"/>
              <a:gd name="connsiteX180" fmla="*/ 112752 w 1328322"/>
              <a:gd name="connsiteY180" fmla="*/ 14995 h 1117093"/>
              <a:gd name="connsiteX181" fmla="*/ 131336 w 1328322"/>
              <a:gd name="connsiteY181" fmla="*/ 148703 h 1117093"/>
              <a:gd name="connsiteX182" fmla="*/ 151162 w 1328322"/>
              <a:gd name="connsiteY182" fmla="*/ 183692 h 1117093"/>
              <a:gd name="connsiteX183" fmla="*/ 151162 w 1328322"/>
              <a:gd name="connsiteY183" fmla="*/ 106216 h 1117093"/>
              <a:gd name="connsiteX184" fmla="*/ 175942 w 1328322"/>
              <a:gd name="connsiteY184" fmla="*/ 61231 h 1117093"/>
              <a:gd name="connsiteX185" fmla="*/ 175942 w 1328322"/>
              <a:gd name="connsiteY185" fmla="*/ 17494 h 1117093"/>
              <a:gd name="connsiteX186" fmla="*/ 192050 w 1328322"/>
              <a:gd name="connsiteY186" fmla="*/ 1250 h 1117093"/>
              <a:gd name="connsiteX187" fmla="*/ 208156 w 1328322"/>
              <a:gd name="connsiteY187" fmla="*/ 17494 h 1117093"/>
              <a:gd name="connsiteX188" fmla="*/ 208156 w 1328322"/>
              <a:gd name="connsiteY188" fmla="*/ 53733 h 1117093"/>
              <a:gd name="connsiteX189" fmla="*/ 280020 w 1328322"/>
              <a:gd name="connsiteY189" fmla="*/ 53733 h 1117093"/>
              <a:gd name="connsiteX190" fmla="*/ 280020 w 1328322"/>
              <a:gd name="connsiteY190" fmla="*/ 17494 h 1117093"/>
              <a:gd name="connsiteX191" fmla="*/ 296128 w 1328322"/>
              <a:gd name="connsiteY191" fmla="*/ 1250 h 1117093"/>
              <a:gd name="connsiteX192" fmla="*/ 312236 w 1328322"/>
              <a:gd name="connsiteY192" fmla="*/ 17494 h 1117093"/>
              <a:gd name="connsiteX193" fmla="*/ 312236 w 1328322"/>
              <a:gd name="connsiteY193" fmla="*/ 61231 h 1117093"/>
              <a:gd name="connsiteX194" fmla="*/ 337016 w 1328322"/>
              <a:gd name="connsiteY194" fmla="*/ 106216 h 1117093"/>
              <a:gd name="connsiteX195" fmla="*/ 337016 w 1328322"/>
              <a:gd name="connsiteY195" fmla="*/ 182442 h 1117093"/>
              <a:gd name="connsiteX196" fmla="*/ 356840 w 1328322"/>
              <a:gd name="connsiteY196" fmla="*/ 148703 h 1117093"/>
              <a:gd name="connsiteX197" fmla="*/ 374186 w 1328322"/>
              <a:gd name="connsiteY197" fmla="*/ 14995 h 1117093"/>
              <a:gd name="connsiteX198" fmla="*/ 392772 w 1328322"/>
              <a:gd name="connsiteY198" fmla="*/ 1250 h 1117093"/>
              <a:gd name="connsiteX199" fmla="*/ 407640 w 1328322"/>
              <a:gd name="connsiteY199" fmla="*/ 19994 h 1117093"/>
              <a:gd name="connsiteX200" fmla="*/ 390294 w 1328322"/>
              <a:gd name="connsiteY200" fmla="*/ 152452 h 1117093"/>
              <a:gd name="connsiteX201" fmla="*/ 337016 w 1328322"/>
              <a:gd name="connsiteY201" fmla="*/ 219930 h 1117093"/>
              <a:gd name="connsiteX202" fmla="*/ 337016 w 1328322"/>
              <a:gd name="connsiteY202" fmla="*/ 296156 h 1117093"/>
              <a:gd name="connsiteX203" fmla="*/ 283738 w 1328322"/>
              <a:gd name="connsiteY203" fmla="*/ 348639 h 1117093"/>
              <a:gd name="connsiteX204" fmla="*/ 282498 w 1328322"/>
              <a:gd name="connsiteY204" fmla="*/ 348639 h 1117093"/>
              <a:gd name="connsiteX205" fmla="*/ 333298 w 1328322"/>
              <a:gd name="connsiteY205" fmla="*/ 446108 h 1117093"/>
              <a:gd name="connsiteX206" fmla="*/ 335776 w 1328322"/>
              <a:gd name="connsiteY206" fmla="*/ 447358 h 1117093"/>
              <a:gd name="connsiteX207" fmla="*/ 458442 w 1328322"/>
              <a:gd name="connsiteY207" fmla="*/ 469851 h 1117093"/>
              <a:gd name="connsiteX208" fmla="*/ 485700 w 1328322"/>
              <a:gd name="connsiteY208" fmla="*/ 493593 h 1117093"/>
              <a:gd name="connsiteX209" fmla="*/ 478266 w 1328322"/>
              <a:gd name="connsiteY209" fmla="*/ 529832 h 1117093"/>
              <a:gd name="connsiteX210" fmla="*/ 391534 w 1328322"/>
              <a:gd name="connsiteY210" fmla="*/ 619803 h 1117093"/>
              <a:gd name="connsiteX211" fmla="*/ 390294 w 1328322"/>
              <a:gd name="connsiteY211" fmla="*/ 622302 h 1117093"/>
              <a:gd name="connsiteX212" fmla="*/ 407640 w 1328322"/>
              <a:gd name="connsiteY212" fmla="*/ 746013 h 1117093"/>
              <a:gd name="connsiteX213" fmla="*/ 394012 w 1328322"/>
              <a:gd name="connsiteY213" fmla="*/ 781002 h 1117093"/>
              <a:gd name="connsiteX214" fmla="*/ 372948 w 1328322"/>
              <a:gd name="connsiteY214" fmla="*/ 787250 h 1117093"/>
              <a:gd name="connsiteX215" fmla="*/ 356840 w 1328322"/>
              <a:gd name="connsiteY215" fmla="*/ 783501 h 1117093"/>
              <a:gd name="connsiteX216" fmla="*/ 245328 w 1328322"/>
              <a:gd name="connsiteY216" fmla="*/ 728519 h 1117093"/>
              <a:gd name="connsiteX217" fmla="*/ 242850 w 1328322"/>
              <a:gd name="connsiteY217" fmla="*/ 728519 h 1117093"/>
              <a:gd name="connsiteX218" fmla="*/ 131336 w 1328322"/>
              <a:gd name="connsiteY218" fmla="*/ 783501 h 1117093"/>
              <a:gd name="connsiteX219" fmla="*/ 94166 w 1328322"/>
              <a:gd name="connsiteY219" fmla="*/ 781002 h 1117093"/>
              <a:gd name="connsiteX220" fmla="*/ 80536 w 1328322"/>
              <a:gd name="connsiteY220" fmla="*/ 746013 h 1117093"/>
              <a:gd name="connsiteX221" fmla="*/ 97882 w 1328322"/>
              <a:gd name="connsiteY221" fmla="*/ 622302 h 1117093"/>
              <a:gd name="connsiteX222" fmla="*/ 96644 w 1328322"/>
              <a:gd name="connsiteY222" fmla="*/ 619803 h 1117093"/>
              <a:gd name="connsiteX223" fmla="*/ 9912 w 1328322"/>
              <a:gd name="connsiteY223" fmla="*/ 529832 h 1117093"/>
              <a:gd name="connsiteX224" fmla="*/ 2478 w 1328322"/>
              <a:gd name="connsiteY224" fmla="*/ 493593 h 1117093"/>
              <a:gd name="connsiteX225" fmla="*/ 29736 w 1328322"/>
              <a:gd name="connsiteY225" fmla="*/ 469851 h 1117093"/>
              <a:gd name="connsiteX226" fmla="*/ 152400 w 1328322"/>
              <a:gd name="connsiteY226" fmla="*/ 447358 h 1117093"/>
              <a:gd name="connsiteX227" fmla="*/ 153640 w 1328322"/>
              <a:gd name="connsiteY227" fmla="*/ 446108 h 1117093"/>
              <a:gd name="connsiteX228" fmla="*/ 205678 w 1328322"/>
              <a:gd name="connsiteY228" fmla="*/ 348639 h 1117093"/>
              <a:gd name="connsiteX229" fmla="*/ 204440 w 1328322"/>
              <a:gd name="connsiteY229" fmla="*/ 348639 h 1117093"/>
              <a:gd name="connsiteX230" fmla="*/ 151162 w 1328322"/>
              <a:gd name="connsiteY230" fmla="*/ 296156 h 1117093"/>
              <a:gd name="connsiteX231" fmla="*/ 151162 w 1328322"/>
              <a:gd name="connsiteY231" fmla="*/ 219930 h 1117093"/>
              <a:gd name="connsiteX232" fmla="*/ 97882 w 1328322"/>
              <a:gd name="connsiteY232" fmla="*/ 152452 h 1117093"/>
              <a:gd name="connsiteX233" fmla="*/ 80536 w 1328322"/>
              <a:gd name="connsiteY233" fmla="*/ 19994 h 1117093"/>
              <a:gd name="connsiteX234" fmla="*/ 95404 w 1328322"/>
              <a:gd name="connsiteY234" fmla="*/ 1250 h 1117093"/>
              <a:gd name="connsiteX235" fmla="*/ 511638 w 1328322"/>
              <a:gd name="connsiteY235" fmla="*/ 0 h 1117093"/>
              <a:gd name="connsiteX236" fmla="*/ 811484 w 1328322"/>
              <a:gd name="connsiteY236" fmla="*/ 0 h 1117093"/>
              <a:gd name="connsiteX237" fmla="*/ 851132 w 1328322"/>
              <a:gd name="connsiteY237" fmla="*/ 17451 h 1117093"/>
              <a:gd name="connsiteX238" fmla="*/ 863522 w 1328322"/>
              <a:gd name="connsiteY238" fmla="*/ 59831 h 1117093"/>
              <a:gd name="connsiteX239" fmla="*/ 807766 w 1328322"/>
              <a:gd name="connsiteY239" fmla="*/ 483633 h 1117093"/>
              <a:gd name="connsiteX240" fmla="*/ 754488 w 1328322"/>
              <a:gd name="connsiteY240" fmla="*/ 550942 h 1117093"/>
              <a:gd name="connsiteX241" fmla="*/ 754488 w 1328322"/>
              <a:gd name="connsiteY241" fmla="*/ 625731 h 1117093"/>
              <a:gd name="connsiteX242" fmla="*/ 701210 w 1328322"/>
              <a:gd name="connsiteY242" fmla="*/ 678083 h 1117093"/>
              <a:gd name="connsiteX243" fmla="*/ 752010 w 1328322"/>
              <a:gd name="connsiteY243" fmla="*/ 776555 h 1117093"/>
              <a:gd name="connsiteX244" fmla="*/ 753248 w 1328322"/>
              <a:gd name="connsiteY244" fmla="*/ 777801 h 1117093"/>
              <a:gd name="connsiteX245" fmla="*/ 877152 w 1328322"/>
              <a:gd name="connsiteY245" fmla="*/ 798991 h 1117093"/>
              <a:gd name="connsiteX246" fmla="*/ 904410 w 1328322"/>
              <a:gd name="connsiteY246" fmla="*/ 823921 h 1117093"/>
              <a:gd name="connsiteX247" fmla="*/ 895738 w 1328322"/>
              <a:gd name="connsiteY247" fmla="*/ 858822 h 1117093"/>
              <a:gd name="connsiteX248" fmla="*/ 809006 w 1328322"/>
              <a:gd name="connsiteY248" fmla="*/ 949815 h 1117093"/>
              <a:gd name="connsiteX249" fmla="*/ 809006 w 1328322"/>
              <a:gd name="connsiteY249" fmla="*/ 951061 h 1117093"/>
              <a:gd name="connsiteX250" fmla="*/ 826352 w 1328322"/>
              <a:gd name="connsiteY250" fmla="*/ 1075709 h 1117093"/>
              <a:gd name="connsiteX251" fmla="*/ 811484 w 1328322"/>
              <a:gd name="connsiteY251" fmla="*/ 1110610 h 1117093"/>
              <a:gd name="connsiteX252" fmla="*/ 775552 w 1328322"/>
              <a:gd name="connsiteY252" fmla="*/ 1113103 h 1117093"/>
              <a:gd name="connsiteX253" fmla="*/ 662800 w 1328322"/>
              <a:gd name="connsiteY253" fmla="*/ 1058258 h 1117093"/>
              <a:gd name="connsiteX254" fmla="*/ 660322 w 1328322"/>
              <a:gd name="connsiteY254" fmla="*/ 1058258 h 1117093"/>
              <a:gd name="connsiteX255" fmla="*/ 548808 w 1328322"/>
              <a:gd name="connsiteY255" fmla="*/ 1113103 h 1117093"/>
              <a:gd name="connsiteX256" fmla="*/ 532702 w 1328322"/>
              <a:gd name="connsiteY256" fmla="*/ 1116843 h 1117093"/>
              <a:gd name="connsiteX257" fmla="*/ 511638 w 1328322"/>
              <a:gd name="connsiteY257" fmla="*/ 1110610 h 1117093"/>
              <a:gd name="connsiteX258" fmla="*/ 498008 w 1328322"/>
              <a:gd name="connsiteY258" fmla="*/ 1075709 h 1117093"/>
              <a:gd name="connsiteX259" fmla="*/ 515354 w 1328322"/>
              <a:gd name="connsiteY259" fmla="*/ 951061 h 1117093"/>
              <a:gd name="connsiteX260" fmla="*/ 514116 w 1328322"/>
              <a:gd name="connsiteY260" fmla="*/ 949815 h 1117093"/>
              <a:gd name="connsiteX261" fmla="*/ 428622 w 1328322"/>
              <a:gd name="connsiteY261" fmla="*/ 858822 h 1117093"/>
              <a:gd name="connsiteX262" fmla="*/ 419950 w 1328322"/>
              <a:gd name="connsiteY262" fmla="*/ 823921 h 1117093"/>
              <a:gd name="connsiteX263" fmla="*/ 447208 w 1328322"/>
              <a:gd name="connsiteY263" fmla="*/ 798991 h 1117093"/>
              <a:gd name="connsiteX264" fmla="*/ 569872 w 1328322"/>
              <a:gd name="connsiteY264" fmla="*/ 777801 h 1117093"/>
              <a:gd name="connsiteX265" fmla="*/ 572350 w 1328322"/>
              <a:gd name="connsiteY265" fmla="*/ 776555 h 1117093"/>
              <a:gd name="connsiteX266" fmla="*/ 623150 w 1328322"/>
              <a:gd name="connsiteY266" fmla="*/ 678083 h 1117093"/>
              <a:gd name="connsiteX267" fmla="*/ 621912 w 1328322"/>
              <a:gd name="connsiteY267" fmla="*/ 678083 h 1117093"/>
              <a:gd name="connsiteX268" fmla="*/ 568634 w 1328322"/>
              <a:gd name="connsiteY268" fmla="*/ 625731 h 1117093"/>
              <a:gd name="connsiteX269" fmla="*/ 568634 w 1328322"/>
              <a:gd name="connsiteY269" fmla="*/ 550942 h 1117093"/>
              <a:gd name="connsiteX270" fmla="*/ 516594 w 1328322"/>
              <a:gd name="connsiteY270" fmla="*/ 483633 h 1117093"/>
              <a:gd name="connsiteX271" fmla="*/ 459598 w 1328322"/>
              <a:gd name="connsiteY271" fmla="*/ 59831 h 1117093"/>
              <a:gd name="connsiteX272" fmla="*/ 473228 w 1328322"/>
              <a:gd name="connsiteY272" fmla="*/ 17451 h 1117093"/>
              <a:gd name="connsiteX273" fmla="*/ 511638 w 1328322"/>
              <a:gd name="connsiteY273" fmla="*/ 0 h 111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328322" h="1117093">
                <a:moveTo>
                  <a:pt x="662800" y="678083"/>
                </a:moveTo>
                <a:cubicBezTo>
                  <a:pt x="660322" y="678083"/>
                  <a:pt x="660322" y="679329"/>
                  <a:pt x="659082" y="680576"/>
                </a:cubicBezTo>
                <a:lnTo>
                  <a:pt x="600848" y="791512"/>
                </a:lnTo>
                <a:cubicBezTo>
                  <a:pt x="595892" y="801484"/>
                  <a:pt x="587218" y="807716"/>
                  <a:pt x="576068" y="810209"/>
                </a:cubicBezTo>
                <a:lnTo>
                  <a:pt x="453404" y="831400"/>
                </a:lnTo>
                <a:cubicBezTo>
                  <a:pt x="452164" y="831400"/>
                  <a:pt x="450924" y="832646"/>
                  <a:pt x="450924" y="833892"/>
                </a:cubicBezTo>
                <a:cubicBezTo>
                  <a:pt x="449686" y="835139"/>
                  <a:pt x="449686" y="835139"/>
                  <a:pt x="450924" y="836385"/>
                </a:cubicBezTo>
                <a:lnTo>
                  <a:pt x="537658" y="926132"/>
                </a:lnTo>
                <a:cubicBezTo>
                  <a:pt x="545092" y="934857"/>
                  <a:pt x="550048" y="946075"/>
                  <a:pt x="547570" y="956047"/>
                </a:cubicBezTo>
                <a:lnTo>
                  <a:pt x="530224" y="1080695"/>
                </a:lnTo>
                <a:cubicBezTo>
                  <a:pt x="530224" y="1081941"/>
                  <a:pt x="530224" y="1083188"/>
                  <a:pt x="531462" y="1083188"/>
                </a:cubicBezTo>
                <a:cubicBezTo>
                  <a:pt x="531462" y="1084434"/>
                  <a:pt x="533940" y="1084434"/>
                  <a:pt x="533940" y="1084434"/>
                </a:cubicBezTo>
                <a:lnTo>
                  <a:pt x="646692" y="1028343"/>
                </a:lnTo>
                <a:cubicBezTo>
                  <a:pt x="656604" y="1023357"/>
                  <a:pt x="667756" y="1023357"/>
                  <a:pt x="677668" y="1028343"/>
                </a:cubicBezTo>
                <a:lnTo>
                  <a:pt x="789180" y="1084434"/>
                </a:lnTo>
                <a:cubicBezTo>
                  <a:pt x="790420" y="1084434"/>
                  <a:pt x="791658" y="1084434"/>
                  <a:pt x="792898" y="1083188"/>
                </a:cubicBezTo>
                <a:cubicBezTo>
                  <a:pt x="794136" y="1083188"/>
                  <a:pt x="794136" y="1081941"/>
                  <a:pt x="794136" y="1080695"/>
                </a:cubicBezTo>
                <a:lnTo>
                  <a:pt x="775552" y="956047"/>
                </a:lnTo>
                <a:cubicBezTo>
                  <a:pt x="774312" y="946075"/>
                  <a:pt x="778030" y="934857"/>
                  <a:pt x="785464" y="926132"/>
                </a:cubicBezTo>
                <a:lnTo>
                  <a:pt x="873436" y="836385"/>
                </a:lnTo>
                <a:cubicBezTo>
                  <a:pt x="873436" y="835139"/>
                  <a:pt x="873436" y="835139"/>
                  <a:pt x="873436" y="833892"/>
                </a:cubicBezTo>
                <a:cubicBezTo>
                  <a:pt x="873436" y="832646"/>
                  <a:pt x="872196" y="831400"/>
                  <a:pt x="872196" y="831400"/>
                </a:cubicBezTo>
                <a:lnTo>
                  <a:pt x="748292" y="810209"/>
                </a:lnTo>
                <a:cubicBezTo>
                  <a:pt x="737142" y="807716"/>
                  <a:pt x="728468" y="801484"/>
                  <a:pt x="723512" y="791512"/>
                </a:cubicBezTo>
                <a:lnTo>
                  <a:pt x="665278" y="680576"/>
                </a:lnTo>
                <a:cubicBezTo>
                  <a:pt x="664038" y="679329"/>
                  <a:pt x="662800" y="678083"/>
                  <a:pt x="662800" y="678083"/>
                </a:cubicBezTo>
                <a:close/>
                <a:moveTo>
                  <a:pt x="621912" y="417570"/>
                </a:moveTo>
                <a:cubicBezTo>
                  <a:pt x="610760" y="417570"/>
                  <a:pt x="602086" y="426295"/>
                  <a:pt x="602086" y="437513"/>
                </a:cubicBezTo>
                <a:lnTo>
                  <a:pt x="602086" y="625731"/>
                </a:lnTo>
                <a:cubicBezTo>
                  <a:pt x="602086" y="636949"/>
                  <a:pt x="610760" y="645675"/>
                  <a:pt x="621912" y="645675"/>
                </a:cubicBezTo>
                <a:lnTo>
                  <a:pt x="701210" y="645675"/>
                </a:lnTo>
                <a:cubicBezTo>
                  <a:pt x="713600" y="645675"/>
                  <a:pt x="722274" y="636949"/>
                  <a:pt x="722274" y="625731"/>
                </a:cubicBezTo>
                <a:lnTo>
                  <a:pt x="722274" y="437513"/>
                </a:lnTo>
                <a:cubicBezTo>
                  <a:pt x="722274" y="426295"/>
                  <a:pt x="713600" y="417570"/>
                  <a:pt x="701210" y="417570"/>
                </a:cubicBezTo>
                <a:close/>
                <a:moveTo>
                  <a:pt x="1079898" y="349889"/>
                </a:moveTo>
                <a:lnTo>
                  <a:pt x="1019914" y="461104"/>
                </a:lnTo>
                <a:cubicBezTo>
                  <a:pt x="1014916" y="471100"/>
                  <a:pt x="1006168" y="478598"/>
                  <a:pt x="994922" y="479848"/>
                </a:cubicBezTo>
                <a:lnTo>
                  <a:pt x="871204" y="501091"/>
                </a:lnTo>
                <a:cubicBezTo>
                  <a:pt x="869954" y="502341"/>
                  <a:pt x="868704" y="502341"/>
                  <a:pt x="868704" y="503590"/>
                </a:cubicBezTo>
                <a:cubicBezTo>
                  <a:pt x="868704" y="504840"/>
                  <a:pt x="868704" y="506089"/>
                  <a:pt x="868704" y="506089"/>
                </a:cubicBezTo>
                <a:lnTo>
                  <a:pt x="957432" y="597310"/>
                </a:lnTo>
                <a:cubicBezTo>
                  <a:pt x="964930" y="604808"/>
                  <a:pt x="968678" y="616054"/>
                  <a:pt x="967428" y="626051"/>
                </a:cubicBezTo>
                <a:lnTo>
                  <a:pt x="949932" y="751012"/>
                </a:lnTo>
                <a:cubicBezTo>
                  <a:pt x="948684" y="752261"/>
                  <a:pt x="949932" y="753511"/>
                  <a:pt x="949932" y="753511"/>
                </a:cubicBezTo>
                <a:cubicBezTo>
                  <a:pt x="951182" y="754760"/>
                  <a:pt x="952432" y="754760"/>
                  <a:pt x="953682" y="753511"/>
                </a:cubicBezTo>
                <a:lnTo>
                  <a:pt x="1066152" y="699778"/>
                </a:lnTo>
                <a:cubicBezTo>
                  <a:pt x="1071150" y="697279"/>
                  <a:pt x="1077400" y="694780"/>
                  <a:pt x="1082398" y="694780"/>
                </a:cubicBezTo>
                <a:cubicBezTo>
                  <a:pt x="1087396" y="694780"/>
                  <a:pt x="1093646" y="697279"/>
                  <a:pt x="1097394" y="699778"/>
                </a:cubicBezTo>
                <a:lnTo>
                  <a:pt x="1211114" y="753511"/>
                </a:lnTo>
                <a:cubicBezTo>
                  <a:pt x="1211114" y="754760"/>
                  <a:pt x="1212364" y="754760"/>
                  <a:pt x="1213614" y="753511"/>
                </a:cubicBezTo>
                <a:cubicBezTo>
                  <a:pt x="1214864" y="753511"/>
                  <a:pt x="1214864" y="752261"/>
                  <a:pt x="1214864" y="751012"/>
                </a:cubicBezTo>
                <a:lnTo>
                  <a:pt x="1197368" y="626051"/>
                </a:lnTo>
                <a:cubicBezTo>
                  <a:pt x="1196118" y="616054"/>
                  <a:pt x="1198618" y="604808"/>
                  <a:pt x="1207364" y="597310"/>
                </a:cubicBezTo>
                <a:lnTo>
                  <a:pt x="1294842" y="506089"/>
                </a:lnTo>
                <a:cubicBezTo>
                  <a:pt x="1296092" y="506089"/>
                  <a:pt x="1296092" y="504840"/>
                  <a:pt x="1296092" y="503590"/>
                </a:cubicBezTo>
                <a:cubicBezTo>
                  <a:pt x="1294842" y="502341"/>
                  <a:pt x="1293592" y="502341"/>
                  <a:pt x="1293592" y="501091"/>
                </a:cubicBezTo>
                <a:lnTo>
                  <a:pt x="1168626" y="479848"/>
                </a:lnTo>
                <a:cubicBezTo>
                  <a:pt x="1158628" y="478598"/>
                  <a:pt x="1148630" y="471100"/>
                  <a:pt x="1143632" y="461104"/>
                </a:cubicBezTo>
                <a:lnTo>
                  <a:pt x="1084898" y="349889"/>
                </a:lnTo>
                <a:cubicBezTo>
                  <a:pt x="1083648" y="348639"/>
                  <a:pt x="1081148" y="348639"/>
                  <a:pt x="1079898" y="349889"/>
                </a:cubicBezTo>
                <a:close/>
                <a:moveTo>
                  <a:pt x="244088" y="348639"/>
                </a:moveTo>
                <a:cubicBezTo>
                  <a:pt x="242850" y="348639"/>
                  <a:pt x="241610" y="348639"/>
                  <a:pt x="241610" y="349889"/>
                </a:cubicBezTo>
                <a:lnTo>
                  <a:pt x="183376" y="461104"/>
                </a:lnTo>
                <a:cubicBezTo>
                  <a:pt x="177180" y="471100"/>
                  <a:pt x="168508" y="478598"/>
                  <a:pt x="158596" y="479848"/>
                </a:cubicBezTo>
                <a:lnTo>
                  <a:pt x="34692" y="501091"/>
                </a:lnTo>
                <a:cubicBezTo>
                  <a:pt x="33452" y="502341"/>
                  <a:pt x="33452" y="502341"/>
                  <a:pt x="32214" y="503590"/>
                </a:cubicBezTo>
                <a:cubicBezTo>
                  <a:pt x="32214" y="504840"/>
                  <a:pt x="32214" y="506089"/>
                  <a:pt x="33452" y="506089"/>
                </a:cubicBezTo>
                <a:lnTo>
                  <a:pt x="120186" y="597310"/>
                </a:lnTo>
                <a:cubicBezTo>
                  <a:pt x="127620" y="604808"/>
                  <a:pt x="131336" y="616054"/>
                  <a:pt x="130098" y="626051"/>
                </a:cubicBezTo>
                <a:lnTo>
                  <a:pt x="111512" y="751012"/>
                </a:lnTo>
                <a:cubicBezTo>
                  <a:pt x="111512" y="752261"/>
                  <a:pt x="112752" y="753511"/>
                  <a:pt x="112752" y="753511"/>
                </a:cubicBezTo>
                <a:cubicBezTo>
                  <a:pt x="113990" y="754760"/>
                  <a:pt x="115230" y="754760"/>
                  <a:pt x="116468" y="753511"/>
                </a:cubicBezTo>
                <a:lnTo>
                  <a:pt x="227982" y="699778"/>
                </a:lnTo>
                <a:cubicBezTo>
                  <a:pt x="237894" y="693530"/>
                  <a:pt x="250284" y="693530"/>
                  <a:pt x="260196" y="699778"/>
                </a:cubicBezTo>
                <a:lnTo>
                  <a:pt x="371708" y="753511"/>
                </a:lnTo>
                <a:cubicBezTo>
                  <a:pt x="372948" y="754760"/>
                  <a:pt x="374186" y="754760"/>
                  <a:pt x="374186" y="753511"/>
                </a:cubicBezTo>
                <a:cubicBezTo>
                  <a:pt x="375426" y="753511"/>
                  <a:pt x="376664" y="752261"/>
                  <a:pt x="375426" y="751012"/>
                </a:cubicBezTo>
                <a:lnTo>
                  <a:pt x="358080" y="626051"/>
                </a:lnTo>
                <a:cubicBezTo>
                  <a:pt x="356840" y="616054"/>
                  <a:pt x="360558" y="604808"/>
                  <a:pt x="367992" y="597310"/>
                </a:cubicBezTo>
                <a:lnTo>
                  <a:pt x="454724" y="506089"/>
                </a:lnTo>
                <a:cubicBezTo>
                  <a:pt x="455964" y="506089"/>
                  <a:pt x="455964" y="504840"/>
                  <a:pt x="454724" y="503590"/>
                </a:cubicBezTo>
                <a:cubicBezTo>
                  <a:pt x="454724" y="502341"/>
                  <a:pt x="454724" y="502341"/>
                  <a:pt x="452246" y="501091"/>
                </a:cubicBezTo>
                <a:lnTo>
                  <a:pt x="329582" y="479848"/>
                </a:lnTo>
                <a:cubicBezTo>
                  <a:pt x="319670" y="478598"/>
                  <a:pt x="309758" y="471100"/>
                  <a:pt x="304802" y="461104"/>
                </a:cubicBezTo>
                <a:lnTo>
                  <a:pt x="246566" y="349889"/>
                </a:lnTo>
                <a:cubicBezTo>
                  <a:pt x="245328" y="348639"/>
                  <a:pt x="245328" y="348639"/>
                  <a:pt x="244088" y="348639"/>
                </a:cubicBezTo>
                <a:close/>
                <a:moveTo>
                  <a:pt x="1041158" y="86223"/>
                </a:moveTo>
                <a:cubicBezTo>
                  <a:pt x="1031162" y="86223"/>
                  <a:pt x="1021164" y="94970"/>
                  <a:pt x="1021164" y="106216"/>
                </a:cubicBezTo>
                <a:lnTo>
                  <a:pt x="1021164" y="296156"/>
                </a:lnTo>
                <a:cubicBezTo>
                  <a:pt x="1021164" y="306153"/>
                  <a:pt x="1031162" y="314900"/>
                  <a:pt x="1041158" y="314900"/>
                </a:cubicBezTo>
                <a:lnTo>
                  <a:pt x="1122388" y="314900"/>
                </a:lnTo>
                <a:cubicBezTo>
                  <a:pt x="1133634" y="314900"/>
                  <a:pt x="1142382" y="306153"/>
                  <a:pt x="1142382" y="296156"/>
                </a:cubicBezTo>
                <a:lnTo>
                  <a:pt x="1142382" y="106216"/>
                </a:lnTo>
                <a:cubicBezTo>
                  <a:pt x="1142382" y="94970"/>
                  <a:pt x="1133634" y="86223"/>
                  <a:pt x="1122388" y="86223"/>
                </a:cubicBezTo>
                <a:close/>
                <a:moveTo>
                  <a:pt x="204440" y="86223"/>
                </a:moveTo>
                <a:cubicBezTo>
                  <a:pt x="193288" y="86223"/>
                  <a:pt x="183376" y="94970"/>
                  <a:pt x="183376" y="106216"/>
                </a:cubicBezTo>
                <a:lnTo>
                  <a:pt x="183376" y="296156"/>
                </a:lnTo>
                <a:cubicBezTo>
                  <a:pt x="183376" y="306153"/>
                  <a:pt x="193288" y="314900"/>
                  <a:pt x="204440" y="314900"/>
                </a:cubicBezTo>
                <a:lnTo>
                  <a:pt x="244088" y="314900"/>
                </a:lnTo>
                <a:lnTo>
                  <a:pt x="283738" y="314900"/>
                </a:lnTo>
                <a:cubicBezTo>
                  <a:pt x="294888" y="314900"/>
                  <a:pt x="303562" y="306153"/>
                  <a:pt x="303562" y="296156"/>
                </a:cubicBezTo>
                <a:lnTo>
                  <a:pt x="303562" y="106216"/>
                </a:lnTo>
                <a:cubicBezTo>
                  <a:pt x="303562" y="94970"/>
                  <a:pt x="294888" y="86223"/>
                  <a:pt x="283738" y="86223"/>
                </a:cubicBezTo>
                <a:close/>
                <a:moveTo>
                  <a:pt x="730946" y="32408"/>
                </a:moveTo>
                <a:lnTo>
                  <a:pt x="730946" y="392640"/>
                </a:lnTo>
                <a:cubicBezTo>
                  <a:pt x="744576" y="402612"/>
                  <a:pt x="754488" y="418816"/>
                  <a:pt x="754488" y="437513"/>
                </a:cubicBezTo>
                <a:lnTo>
                  <a:pt x="754488" y="513548"/>
                </a:lnTo>
                <a:cubicBezTo>
                  <a:pt x="765640" y="506069"/>
                  <a:pt x="773074" y="493605"/>
                  <a:pt x="775552" y="478647"/>
                </a:cubicBezTo>
                <a:lnTo>
                  <a:pt x="831308" y="54845"/>
                </a:lnTo>
                <a:cubicBezTo>
                  <a:pt x="831308" y="49859"/>
                  <a:pt x="830068" y="43627"/>
                  <a:pt x="826352" y="38641"/>
                </a:cubicBezTo>
                <a:cubicBezTo>
                  <a:pt x="822634" y="34901"/>
                  <a:pt x="817678" y="32408"/>
                  <a:pt x="811484" y="32408"/>
                </a:cubicBezTo>
                <a:close/>
                <a:moveTo>
                  <a:pt x="625628" y="32408"/>
                </a:moveTo>
                <a:lnTo>
                  <a:pt x="625628" y="383915"/>
                </a:lnTo>
                <a:lnTo>
                  <a:pt x="697492" y="383915"/>
                </a:lnTo>
                <a:lnTo>
                  <a:pt x="697492" y="32408"/>
                </a:lnTo>
                <a:close/>
                <a:moveTo>
                  <a:pt x="511638" y="32408"/>
                </a:moveTo>
                <a:cubicBezTo>
                  <a:pt x="506682" y="32408"/>
                  <a:pt x="500486" y="34901"/>
                  <a:pt x="496770" y="38641"/>
                </a:cubicBezTo>
                <a:cubicBezTo>
                  <a:pt x="493052" y="43627"/>
                  <a:pt x="491814" y="49859"/>
                  <a:pt x="493052" y="54845"/>
                </a:cubicBezTo>
                <a:lnTo>
                  <a:pt x="548808" y="478647"/>
                </a:lnTo>
                <a:cubicBezTo>
                  <a:pt x="551286" y="493605"/>
                  <a:pt x="558720" y="506069"/>
                  <a:pt x="568634" y="513548"/>
                </a:cubicBezTo>
                <a:lnTo>
                  <a:pt x="568634" y="437513"/>
                </a:lnTo>
                <a:cubicBezTo>
                  <a:pt x="568634" y="418816"/>
                  <a:pt x="578546" y="402612"/>
                  <a:pt x="593414" y="392640"/>
                </a:cubicBezTo>
                <a:lnTo>
                  <a:pt x="593414" y="32408"/>
                </a:lnTo>
                <a:close/>
                <a:moveTo>
                  <a:pt x="932438" y="1250"/>
                </a:moveTo>
                <a:cubicBezTo>
                  <a:pt x="939936" y="0"/>
                  <a:pt x="948684" y="6248"/>
                  <a:pt x="949932" y="14995"/>
                </a:cubicBezTo>
                <a:lnTo>
                  <a:pt x="967428" y="148703"/>
                </a:lnTo>
                <a:cubicBezTo>
                  <a:pt x="969928" y="162448"/>
                  <a:pt x="977426" y="174944"/>
                  <a:pt x="988672" y="183692"/>
                </a:cubicBezTo>
                <a:lnTo>
                  <a:pt x="988672" y="106216"/>
                </a:lnTo>
                <a:cubicBezTo>
                  <a:pt x="988672" y="87472"/>
                  <a:pt x="998670" y="71227"/>
                  <a:pt x="1012416" y="61231"/>
                </a:cubicBezTo>
                <a:lnTo>
                  <a:pt x="1012416" y="17494"/>
                </a:lnTo>
                <a:cubicBezTo>
                  <a:pt x="1012416" y="8747"/>
                  <a:pt x="1019914" y="1250"/>
                  <a:pt x="1029912" y="1250"/>
                </a:cubicBezTo>
                <a:cubicBezTo>
                  <a:pt x="1038660" y="1250"/>
                  <a:pt x="1046158" y="8747"/>
                  <a:pt x="1046158" y="17494"/>
                </a:cubicBezTo>
                <a:lnTo>
                  <a:pt x="1046158" y="53733"/>
                </a:lnTo>
                <a:lnTo>
                  <a:pt x="1118638" y="53733"/>
                </a:lnTo>
                <a:lnTo>
                  <a:pt x="1118638" y="17494"/>
                </a:lnTo>
                <a:cubicBezTo>
                  <a:pt x="1118638" y="8747"/>
                  <a:pt x="1124886" y="1250"/>
                  <a:pt x="1133634" y="1250"/>
                </a:cubicBezTo>
                <a:cubicBezTo>
                  <a:pt x="1143632" y="1250"/>
                  <a:pt x="1151130" y="8747"/>
                  <a:pt x="1151130" y="17494"/>
                </a:cubicBezTo>
                <a:lnTo>
                  <a:pt x="1151130" y="61231"/>
                </a:lnTo>
                <a:cubicBezTo>
                  <a:pt x="1166126" y="71227"/>
                  <a:pt x="1176124" y="87472"/>
                  <a:pt x="1176124" y="106216"/>
                </a:cubicBezTo>
                <a:lnTo>
                  <a:pt x="1176124" y="183692"/>
                </a:lnTo>
                <a:cubicBezTo>
                  <a:pt x="1186120" y="174944"/>
                  <a:pt x="1194868" y="162448"/>
                  <a:pt x="1196118" y="148703"/>
                </a:cubicBezTo>
                <a:lnTo>
                  <a:pt x="1213614" y="14995"/>
                </a:lnTo>
                <a:cubicBezTo>
                  <a:pt x="1214864" y="6248"/>
                  <a:pt x="1223610" y="0"/>
                  <a:pt x="1232358" y="1250"/>
                </a:cubicBezTo>
                <a:cubicBezTo>
                  <a:pt x="1241106" y="2499"/>
                  <a:pt x="1247354" y="11246"/>
                  <a:pt x="1247354" y="19994"/>
                </a:cubicBezTo>
                <a:lnTo>
                  <a:pt x="1228610" y="152452"/>
                </a:lnTo>
                <a:cubicBezTo>
                  <a:pt x="1224860" y="183692"/>
                  <a:pt x="1203616" y="208684"/>
                  <a:pt x="1176124" y="219930"/>
                </a:cubicBezTo>
                <a:lnTo>
                  <a:pt x="1176124" y="296156"/>
                </a:lnTo>
                <a:cubicBezTo>
                  <a:pt x="1176124" y="324897"/>
                  <a:pt x="1152380" y="348639"/>
                  <a:pt x="1122388" y="348639"/>
                </a:cubicBezTo>
                <a:lnTo>
                  <a:pt x="1121138" y="348639"/>
                </a:lnTo>
                <a:lnTo>
                  <a:pt x="1172374" y="446108"/>
                </a:lnTo>
                <a:cubicBezTo>
                  <a:pt x="1172374" y="447358"/>
                  <a:pt x="1173624" y="447358"/>
                  <a:pt x="1174874" y="447358"/>
                </a:cubicBezTo>
                <a:lnTo>
                  <a:pt x="1298590" y="469851"/>
                </a:lnTo>
                <a:cubicBezTo>
                  <a:pt x="1311088" y="471100"/>
                  <a:pt x="1322334" y="479848"/>
                  <a:pt x="1326084" y="493593"/>
                </a:cubicBezTo>
                <a:cubicBezTo>
                  <a:pt x="1331082" y="506089"/>
                  <a:pt x="1327334" y="519835"/>
                  <a:pt x="1318586" y="529832"/>
                </a:cubicBezTo>
                <a:lnTo>
                  <a:pt x="1231108" y="619803"/>
                </a:lnTo>
                <a:cubicBezTo>
                  <a:pt x="1229860" y="621053"/>
                  <a:pt x="1229860" y="621053"/>
                  <a:pt x="1229860" y="622302"/>
                </a:cubicBezTo>
                <a:lnTo>
                  <a:pt x="1247354" y="746013"/>
                </a:lnTo>
                <a:cubicBezTo>
                  <a:pt x="1249854" y="759759"/>
                  <a:pt x="1243606" y="773505"/>
                  <a:pt x="1232358" y="781002"/>
                </a:cubicBezTo>
                <a:cubicBezTo>
                  <a:pt x="1227360" y="786001"/>
                  <a:pt x="1218612" y="787250"/>
                  <a:pt x="1212364" y="787250"/>
                </a:cubicBezTo>
                <a:cubicBezTo>
                  <a:pt x="1207364" y="787250"/>
                  <a:pt x="1201116" y="786001"/>
                  <a:pt x="1196118" y="783501"/>
                </a:cubicBezTo>
                <a:lnTo>
                  <a:pt x="1083648" y="728519"/>
                </a:lnTo>
                <a:cubicBezTo>
                  <a:pt x="1082398" y="728519"/>
                  <a:pt x="1081148" y="728519"/>
                  <a:pt x="1081148" y="728519"/>
                </a:cubicBezTo>
                <a:lnTo>
                  <a:pt x="967428" y="783501"/>
                </a:lnTo>
                <a:cubicBezTo>
                  <a:pt x="954932" y="789749"/>
                  <a:pt x="941186" y="788500"/>
                  <a:pt x="931188" y="781002"/>
                </a:cubicBezTo>
                <a:cubicBezTo>
                  <a:pt x="919940" y="773505"/>
                  <a:pt x="914942" y="759759"/>
                  <a:pt x="916192" y="746013"/>
                </a:cubicBezTo>
                <a:lnTo>
                  <a:pt x="933688" y="622302"/>
                </a:lnTo>
                <a:cubicBezTo>
                  <a:pt x="934936" y="621053"/>
                  <a:pt x="933688" y="621053"/>
                  <a:pt x="933688" y="619803"/>
                </a:cubicBezTo>
                <a:lnTo>
                  <a:pt x="846210" y="529832"/>
                </a:lnTo>
                <a:cubicBezTo>
                  <a:pt x="836214" y="519835"/>
                  <a:pt x="832464" y="506089"/>
                  <a:pt x="837462" y="493593"/>
                </a:cubicBezTo>
                <a:cubicBezTo>
                  <a:pt x="841212" y="479848"/>
                  <a:pt x="852458" y="471100"/>
                  <a:pt x="864956" y="469851"/>
                </a:cubicBezTo>
                <a:lnTo>
                  <a:pt x="988672" y="447358"/>
                </a:lnTo>
                <a:cubicBezTo>
                  <a:pt x="989922" y="447358"/>
                  <a:pt x="991172" y="447358"/>
                  <a:pt x="991172" y="446108"/>
                </a:cubicBezTo>
                <a:lnTo>
                  <a:pt x="1043658" y="348639"/>
                </a:lnTo>
                <a:lnTo>
                  <a:pt x="1041158" y="348639"/>
                </a:lnTo>
                <a:cubicBezTo>
                  <a:pt x="1012416" y="348639"/>
                  <a:pt x="988672" y="324897"/>
                  <a:pt x="988672" y="296156"/>
                </a:cubicBezTo>
                <a:lnTo>
                  <a:pt x="988672" y="219930"/>
                </a:lnTo>
                <a:cubicBezTo>
                  <a:pt x="959930" y="208684"/>
                  <a:pt x="939936" y="183692"/>
                  <a:pt x="936186" y="152452"/>
                </a:cubicBezTo>
                <a:lnTo>
                  <a:pt x="917442" y="19994"/>
                </a:lnTo>
                <a:cubicBezTo>
                  <a:pt x="916192" y="11246"/>
                  <a:pt x="922440" y="2499"/>
                  <a:pt x="932438" y="1250"/>
                </a:cubicBezTo>
                <a:close/>
                <a:moveTo>
                  <a:pt x="95404" y="1250"/>
                </a:moveTo>
                <a:cubicBezTo>
                  <a:pt x="104078" y="0"/>
                  <a:pt x="111512" y="6248"/>
                  <a:pt x="112752" y="14995"/>
                </a:cubicBezTo>
                <a:lnTo>
                  <a:pt x="131336" y="148703"/>
                </a:lnTo>
                <a:cubicBezTo>
                  <a:pt x="132576" y="162448"/>
                  <a:pt x="140010" y="174944"/>
                  <a:pt x="151162" y="183692"/>
                </a:cubicBezTo>
                <a:lnTo>
                  <a:pt x="151162" y="106216"/>
                </a:lnTo>
                <a:cubicBezTo>
                  <a:pt x="151162" y="87472"/>
                  <a:pt x="161074" y="71227"/>
                  <a:pt x="175942" y="61231"/>
                </a:cubicBezTo>
                <a:lnTo>
                  <a:pt x="175942" y="17494"/>
                </a:lnTo>
                <a:cubicBezTo>
                  <a:pt x="175942" y="8747"/>
                  <a:pt x="183376" y="1250"/>
                  <a:pt x="192050" y="1250"/>
                </a:cubicBezTo>
                <a:cubicBezTo>
                  <a:pt x="201962" y="1250"/>
                  <a:pt x="208156" y="8747"/>
                  <a:pt x="208156" y="17494"/>
                </a:cubicBezTo>
                <a:lnTo>
                  <a:pt x="208156" y="53733"/>
                </a:lnTo>
                <a:lnTo>
                  <a:pt x="280020" y="53733"/>
                </a:lnTo>
                <a:lnTo>
                  <a:pt x="280020" y="17494"/>
                </a:lnTo>
                <a:cubicBezTo>
                  <a:pt x="280020" y="8747"/>
                  <a:pt x="287454" y="1250"/>
                  <a:pt x="296128" y="1250"/>
                </a:cubicBezTo>
                <a:cubicBezTo>
                  <a:pt x="304802" y="1250"/>
                  <a:pt x="312236" y="8747"/>
                  <a:pt x="312236" y="17494"/>
                </a:cubicBezTo>
                <a:lnTo>
                  <a:pt x="312236" y="61231"/>
                </a:lnTo>
                <a:cubicBezTo>
                  <a:pt x="327104" y="71227"/>
                  <a:pt x="337016" y="87472"/>
                  <a:pt x="337016" y="106216"/>
                </a:cubicBezTo>
                <a:lnTo>
                  <a:pt x="337016" y="182442"/>
                </a:lnTo>
                <a:cubicBezTo>
                  <a:pt x="346928" y="174944"/>
                  <a:pt x="354362" y="162448"/>
                  <a:pt x="356840" y="148703"/>
                </a:cubicBezTo>
                <a:lnTo>
                  <a:pt x="374186" y="14995"/>
                </a:lnTo>
                <a:cubicBezTo>
                  <a:pt x="376664" y="6248"/>
                  <a:pt x="384100" y="0"/>
                  <a:pt x="392772" y="1250"/>
                </a:cubicBezTo>
                <a:cubicBezTo>
                  <a:pt x="401446" y="2499"/>
                  <a:pt x="407640" y="11246"/>
                  <a:pt x="407640" y="19994"/>
                </a:cubicBezTo>
                <a:lnTo>
                  <a:pt x="390294" y="152452"/>
                </a:lnTo>
                <a:cubicBezTo>
                  <a:pt x="385338" y="183692"/>
                  <a:pt x="365514" y="208684"/>
                  <a:pt x="337016" y="219930"/>
                </a:cubicBezTo>
                <a:lnTo>
                  <a:pt x="337016" y="296156"/>
                </a:lnTo>
                <a:cubicBezTo>
                  <a:pt x="337016" y="324897"/>
                  <a:pt x="313474" y="348639"/>
                  <a:pt x="283738" y="348639"/>
                </a:cubicBezTo>
                <a:lnTo>
                  <a:pt x="282498" y="348639"/>
                </a:lnTo>
                <a:lnTo>
                  <a:pt x="333298" y="446108"/>
                </a:lnTo>
                <a:cubicBezTo>
                  <a:pt x="333298" y="447358"/>
                  <a:pt x="334538" y="447358"/>
                  <a:pt x="335776" y="447358"/>
                </a:cubicBezTo>
                <a:lnTo>
                  <a:pt x="458442" y="469851"/>
                </a:lnTo>
                <a:cubicBezTo>
                  <a:pt x="472070" y="471100"/>
                  <a:pt x="481982" y="479848"/>
                  <a:pt x="485700" y="493593"/>
                </a:cubicBezTo>
                <a:cubicBezTo>
                  <a:pt x="490656" y="506089"/>
                  <a:pt x="488178" y="519835"/>
                  <a:pt x="478266" y="529832"/>
                </a:cubicBezTo>
                <a:lnTo>
                  <a:pt x="391534" y="619803"/>
                </a:lnTo>
                <a:cubicBezTo>
                  <a:pt x="390294" y="621053"/>
                  <a:pt x="390294" y="621053"/>
                  <a:pt x="390294" y="622302"/>
                </a:cubicBezTo>
                <a:lnTo>
                  <a:pt x="407640" y="746013"/>
                </a:lnTo>
                <a:cubicBezTo>
                  <a:pt x="410118" y="759759"/>
                  <a:pt x="403924" y="773505"/>
                  <a:pt x="394012" y="781002"/>
                </a:cubicBezTo>
                <a:cubicBezTo>
                  <a:pt x="387816" y="786001"/>
                  <a:pt x="380382" y="787250"/>
                  <a:pt x="372948" y="787250"/>
                </a:cubicBezTo>
                <a:cubicBezTo>
                  <a:pt x="367992" y="787250"/>
                  <a:pt x="363036" y="786001"/>
                  <a:pt x="356840" y="783501"/>
                </a:cubicBezTo>
                <a:lnTo>
                  <a:pt x="245328" y="728519"/>
                </a:lnTo>
                <a:cubicBezTo>
                  <a:pt x="244088" y="728519"/>
                  <a:pt x="244088" y="728519"/>
                  <a:pt x="242850" y="728519"/>
                </a:cubicBezTo>
                <a:lnTo>
                  <a:pt x="131336" y="783501"/>
                </a:lnTo>
                <a:cubicBezTo>
                  <a:pt x="118946" y="789749"/>
                  <a:pt x="105316" y="788500"/>
                  <a:pt x="94166" y="781002"/>
                </a:cubicBezTo>
                <a:cubicBezTo>
                  <a:pt x="83014" y="773505"/>
                  <a:pt x="78058" y="759759"/>
                  <a:pt x="80536" y="746013"/>
                </a:cubicBezTo>
                <a:lnTo>
                  <a:pt x="97882" y="622302"/>
                </a:lnTo>
                <a:cubicBezTo>
                  <a:pt x="97882" y="621053"/>
                  <a:pt x="97882" y="621053"/>
                  <a:pt x="96644" y="619803"/>
                </a:cubicBezTo>
                <a:lnTo>
                  <a:pt x="9912" y="529832"/>
                </a:lnTo>
                <a:cubicBezTo>
                  <a:pt x="0" y="519835"/>
                  <a:pt x="-2480" y="506089"/>
                  <a:pt x="2478" y="493593"/>
                </a:cubicBezTo>
                <a:cubicBezTo>
                  <a:pt x="4956" y="479848"/>
                  <a:pt x="16106" y="471100"/>
                  <a:pt x="29736" y="469851"/>
                </a:cubicBezTo>
                <a:lnTo>
                  <a:pt x="152400" y="447358"/>
                </a:lnTo>
                <a:cubicBezTo>
                  <a:pt x="153640" y="447358"/>
                  <a:pt x="153640" y="447358"/>
                  <a:pt x="153640" y="446108"/>
                </a:cubicBezTo>
                <a:lnTo>
                  <a:pt x="205678" y="348639"/>
                </a:lnTo>
                <a:lnTo>
                  <a:pt x="204440" y="348639"/>
                </a:lnTo>
                <a:cubicBezTo>
                  <a:pt x="174702" y="348639"/>
                  <a:pt x="151162" y="324897"/>
                  <a:pt x="151162" y="296156"/>
                </a:cubicBezTo>
                <a:lnTo>
                  <a:pt x="151162" y="219930"/>
                </a:lnTo>
                <a:cubicBezTo>
                  <a:pt x="123902" y="208684"/>
                  <a:pt x="102838" y="183692"/>
                  <a:pt x="97882" y="152452"/>
                </a:cubicBezTo>
                <a:lnTo>
                  <a:pt x="80536" y="19994"/>
                </a:lnTo>
                <a:cubicBezTo>
                  <a:pt x="80536" y="11246"/>
                  <a:pt x="85492" y="2499"/>
                  <a:pt x="95404" y="1250"/>
                </a:cubicBezTo>
                <a:close/>
                <a:moveTo>
                  <a:pt x="511638" y="0"/>
                </a:moveTo>
                <a:lnTo>
                  <a:pt x="811484" y="0"/>
                </a:lnTo>
                <a:cubicBezTo>
                  <a:pt x="826352" y="0"/>
                  <a:pt x="841220" y="6232"/>
                  <a:pt x="851132" y="17451"/>
                </a:cubicBezTo>
                <a:cubicBezTo>
                  <a:pt x="861044" y="28669"/>
                  <a:pt x="866000" y="44873"/>
                  <a:pt x="863522" y="59831"/>
                </a:cubicBezTo>
                <a:lnTo>
                  <a:pt x="807766" y="483633"/>
                </a:lnTo>
                <a:cubicBezTo>
                  <a:pt x="802810" y="513548"/>
                  <a:pt x="782986" y="539724"/>
                  <a:pt x="754488" y="550942"/>
                </a:cubicBezTo>
                <a:lnTo>
                  <a:pt x="754488" y="625731"/>
                </a:lnTo>
                <a:cubicBezTo>
                  <a:pt x="754488" y="654400"/>
                  <a:pt x="730946" y="678083"/>
                  <a:pt x="701210" y="678083"/>
                </a:cubicBezTo>
                <a:lnTo>
                  <a:pt x="752010" y="776555"/>
                </a:lnTo>
                <a:lnTo>
                  <a:pt x="753248" y="777801"/>
                </a:lnTo>
                <a:lnTo>
                  <a:pt x="877152" y="798991"/>
                </a:lnTo>
                <a:cubicBezTo>
                  <a:pt x="889542" y="801484"/>
                  <a:pt x="900694" y="810209"/>
                  <a:pt x="904410" y="823921"/>
                </a:cubicBezTo>
                <a:cubicBezTo>
                  <a:pt x="908128" y="835139"/>
                  <a:pt x="905650" y="850097"/>
                  <a:pt x="895738" y="858822"/>
                </a:cubicBezTo>
                <a:lnTo>
                  <a:pt x="809006" y="949815"/>
                </a:lnTo>
                <a:lnTo>
                  <a:pt x="809006" y="951061"/>
                </a:lnTo>
                <a:lnTo>
                  <a:pt x="826352" y="1075709"/>
                </a:lnTo>
                <a:cubicBezTo>
                  <a:pt x="828830" y="1089420"/>
                  <a:pt x="822634" y="1101885"/>
                  <a:pt x="811484" y="1110610"/>
                </a:cubicBezTo>
                <a:cubicBezTo>
                  <a:pt x="801572" y="1118089"/>
                  <a:pt x="787942" y="1119336"/>
                  <a:pt x="775552" y="1113103"/>
                </a:cubicBezTo>
                <a:lnTo>
                  <a:pt x="662800" y="1058258"/>
                </a:lnTo>
                <a:cubicBezTo>
                  <a:pt x="662800" y="1057012"/>
                  <a:pt x="661560" y="1057012"/>
                  <a:pt x="660322" y="1058258"/>
                </a:cubicBezTo>
                <a:lnTo>
                  <a:pt x="548808" y="1113103"/>
                </a:lnTo>
                <a:cubicBezTo>
                  <a:pt x="543852" y="1115596"/>
                  <a:pt x="537658" y="1116843"/>
                  <a:pt x="532702" y="1116843"/>
                </a:cubicBezTo>
                <a:cubicBezTo>
                  <a:pt x="525266" y="1116843"/>
                  <a:pt x="517832" y="1114350"/>
                  <a:pt x="511638" y="1110610"/>
                </a:cubicBezTo>
                <a:cubicBezTo>
                  <a:pt x="501726" y="1101885"/>
                  <a:pt x="496770" y="1089420"/>
                  <a:pt x="498008" y="1075709"/>
                </a:cubicBezTo>
                <a:lnTo>
                  <a:pt x="515354" y="951061"/>
                </a:lnTo>
                <a:cubicBezTo>
                  <a:pt x="516594" y="951061"/>
                  <a:pt x="515354" y="949815"/>
                  <a:pt x="514116" y="949815"/>
                </a:cubicBezTo>
                <a:lnTo>
                  <a:pt x="428622" y="858822"/>
                </a:lnTo>
                <a:cubicBezTo>
                  <a:pt x="418710" y="850097"/>
                  <a:pt x="414992" y="835139"/>
                  <a:pt x="419950" y="823921"/>
                </a:cubicBezTo>
                <a:cubicBezTo>
                  <a:pt x="423666" y="810209"/>
                  <a:pt x="433578" y="801484"/>
                  <a:pt x="447208" y="798991"/>
                </a:cubicBezTo>
                <a:lnTo>
                  <a:pt x="569872" y="777801"/>
                </a:lnTo>
                <a:cubicBezTo>
                  <a:pt x="571112" y="777801"/>
                  <a:pt x="572350" y="776555"/>
                  <a:pt x="572350" y="776555"/>
                </a:cubicBezTo>
                <a:lnTo>
                  <a:pt x="623150" y="678083"/>
                </a:lnTo>
                <a:lnTo>
                  <a:pt x="621912" y="678083"/>
                </a:lnTo>
                <a:cubicBezTo>
                  <a:pt x="592174" y="678083"/>
                  <a:pt x="568634" y="654400"/>
                  <a:pt x="568634" y="625731"/>
                </a:cubicBezTo>
                <a:lnTo>
                  <a:pt x="568634" y="550942"/>
                </a:lnTo>
                <a:cubicBezTo>
                  <a:pt x="541374" y="539724"/>
                  <a:pt x="520310" y="513548"/>
                  <a:pt x="516594" y="483633"/>
                </a:cubicBezTo>
                <a:lnTo>
                  <a:pt x="459598" y="59831"/>
                </a:lnTo>
                <a:cubicBezTo>
                  <a:pt x="458360" y="44873"/>
                  <a:pt x="463316" y="28669"/>
                  <a:pt x="473228" y="17451"/>
                </a:cubicBezTo>
                <a:cubicBezTo>
                  <a:pt x="483140" y="6232"/>
                  <a:pt x="496770" y="0"/>
                  <a:pt x="5116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45" name="Freeform 394">
            <a:extLst>
              <a:ext uri="{FF2B5EF4-FFF2-40B4-BE49-F238E27FC236}">
                <a16:creationId xmlns:a16="http://schemas.microsoft.com/office/drawing/2014/main" id="{29901B2A-1FCE-BB2D-D3BE-9766C27B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603" y="5554811"/>
            <a:ext cx="626208" cy="554798"/>
          </a:xfrm>
          <a:custGeom>
            <a:avLst/>
            <a:gdLst>
              <a:gd name="T0" fmla="*/ 758 w 1004"/>
              <a:gd name="T1" fmla="*/ 612 h 889"/>
              <a:gd name="T2" fmla="*/ 838 w 1004"/>
              <a:gd name="T3" fmla="*/ 605 h 889"/>
              <a:gd name="T4" fmla="*/ 758 w 1004"/>
              <a:gd name="T5" fmla="*/ 831 h 889"/>
              <a:gd name="T6" fmla="*/ 562 w 1004"/>
              <a:gd name="T7" fmla="*/ 195 h 889"/>
              <a:gd name="T8" fmla="*/ 641 w 1004"/>
              <a:gd name="T9" fmla="*/ 189 h 889"/>
              <a:gd name="T10" fmla="*/ 562 w 1004"/>
              <a:gd name="T11" fmla="*/ 831 h 889"/>
              <a:gd name="T12" fmla="*/ 366 w 1004"/>
              <a:gd name="T13" fmla="*/ 391 h 889"/>
              <a:gd name="T14" fmla="*/ 446 w 1004"/>
              <a:gd name="T15" fmla="*/ 385 h 889"/>
              <a:gd name="T16" fmla="*/ 366 w 1004"/>
              <a:gd name="T17" fmla="*/ 831 h 889"/>
              <a:gd name="T18" fmla="*/ 169 w 1004"/>
              <a:gd name="T19" fmla="*/ 555 h 889"/>
              <a:gd name="T20" fmla="*/ 249 w 1004"/>
              <a:gd name="T21" fmla="*/ 549 h 889"/>
              <a:gd name="T22" fmla="*/ 169 w 1004"/>
              <a:gd name="T23" fmla="*/ 831 h 889"/>
              <a:gd name="T24" fmla="*/ 937 w 1004"/>
              <a:gd name="T25" fmla="*/ 803 h 889"/>
              <a:gd name="T26" fmla="*/ 870 w 1004"/>
              <a:gd name="T27" fmla="*/ 831 h 889"/>
              <a:gd name="T28" fmla="*/ 838 w 1004"/>
              <a:gd name="T29" fmla="*/ 579 h 889"/>
              <a:gd name="T30" fmla="*/ 732 w 1004"/>
              <a:gd name="T31" fmla="*/ 612 h 889"/>
              <a:gd name="T32" fmla="*/ 674 w 1004"/>
              <a:gd name="T33" fmla="*/ 195 h 889"/>
              <a:gd name="T34" fmla="*/ 568 w 1004"/>
              <a:gd name="T35" fmla="*/ 163 h 889"/>
              <a:gd name="T36" fmla="*/ 535 w 1004"/>
              <a:gd name="T37" fmla="*/ 831 h 889"/>
              <a:gd name="T38" fmla="*/ 477 w 1004"/>
              <a:gd name="T39" fmla="*/ 391 h 889"/>
              <a:gd name="T40" fmla="*/ 371 w 1004"/>
              <a:gd name="T41" fmla="*/ 359 h 889"/>
              <a:gd name="T42" fmla="*/ 281 w 1004"/>
              <a:gd name="T43" fmla="*/ 831 h 889"/>
              <a:gd name="T44" fmla="*/ 249 w 1004"/>
              <a:gd name="T45" fmla="*/ 523 h 889"/>
              <a:gd name="T46" fmla="*/ 143 w 1004"/>
              <a:gd name="T47" fmla="*/ 555 h 889"/>
              <a:gd name="T48" fmla="*/ 82 w 1004"/>
              <a:gd name="T49" fmla="*/ 831 h 889"/>
              <a:gd name="T50" fmla="*/ 170 w 1004"/>
              <a:gd name="T51" fmla="*/ 448 h 889"/>
              <a:gd name="T52" fmla="*/ 202 w 1004"/>
              <a:gd name="T53" fmla="*/ 471 h 889"/>
              <a:gd name="T54" fmla="*/ 234 w 1004"/>
              <a:gd name="T55" fmla="*/ 432 h 889"/>
              <a:gd name="T56" fmla="*/ 408 w 1004"/>
              <a:gd name="T57" fmla="*/ 297 h 889"/>
              <a:gd name="T58" fmla="*/ 441 w 1004"/>
              <a:gd name="T59" fmla="*/ 264 h 889"/>
              <a:gd name="T60" fmla="*/ 599 w 1004"/>
              <a:gd name="T61" fmla="*/ 69 h 889"/>
              <a:gd name="T62" fmla="*/ 627 w 1004"/>
              <a:gd name="T63" fmla="*/ 72 h 889"/>
              <a:gd name="T64" fmla="*/ 782 w 1004"/>
              <a:gd name="T65" fmla="*/ 321 h 889"/>
              <a:gd name="T66" fmla="*/ 815 w 1004"/>
              <a:gd name="T67" fmla="*/ 355 h 889"/>
              <a:gd name="T68" fmla="*/ 921 w 1004"/>
              <a:gd name="T69" fmla="*/ 376 h 889"/>
              <a:gd name="T70" fmla="*/ 997 w 1004"/>
              <a:gd name="T71" fmla="*/ 358 h 889"/>
              <a:gd name="T72" fmla="*/ 944 w 1004"/>
              <a:gd name="T73" fmla="*/ 302 h 889"/>
              <a:gd name="T74" fmla="*/ 930 w 1004"/>
              <a:gd name="T75" fmla="*/ 325 h 889"/>
              <a:gd name="T76" fmla="*/ 815 w 1004"/>
              <a:gd name="T77" fmla="*/ 288 h 889"/>
              <a:gd name="T78" fmla="*/ 645 w 1004"/>
              <a:gd name="T79" fmla="*/ 53 h 889"/>
              <a:gd name="T80" fmla="*/ 649 w 1004"/>
              <a:gd name="T81" fmla="*/ 40 h 889"/>
              <a:gd name="T82" fmla="*/ 582 w 1004"/>
              <a:gd name="T83" fmla="*/ 40 h 889"/>
              <a:gd name="T84" fmla="*/ 419 w 1004"/>
              <a:gd name="T85" fmla="*/ 233 h 889"/>
              <a:gd name="T86" fmla="*/ 408 w 1004"/>
              <a:gd name="T87" fmla="*/ 231 h 889"/>
              <a:gd name="T88" fmla="*/ 376 w 1004"/>
              <a:gd name="T89" fmla="*/ 273 h 889"/>
              <a:gd name="T90" fmla="*/ 202 w 1004"/>
              <a:gd name="T91" fmla="*/ 405 h 889"/>
              <a:gd name="T92" fmla="*/ 57 w 1004"/>
              <a:gd name="T93" fmla="*/ 386 h 889"/>
              <a:gd name="T94" fmla="*/ 79 w 1004"/>
              <a:gd name="T95" fmla="*/ 75 h 889"/>
              <a:gd name="T96" fmla="*/ 49 w 1004"/>
              <a:gd name="T97" fmla="*/ 4 h 889"/>
              <a:gd name="T98" fmla="*/ 3 w 1004"/>
              <a:gd name="T99" fmla="*/ 65 h 889"/>
              <a:gd name="T100" fmla="*/ 31 w 1004"/>
              <a:gd name="T101" fmla="*/ 394 h 889"/>
              <a:gd name="T102" fmla="*/ 31 w 1004"/>
              <a:gd name="T103" fmla="*/ 807 h 889"/>
              <a:gd name="T104" fmla="*/ 143 w 1004"/>
              <a:gd name="T105" fmla="*/ 857 h 889"/>
              <a:gd name="T106" fmla="*/ 477 w 1004"/>
              <a:gd name="T107" fmla="*/ 857 h 889"/>
              <a:gd name="T108" fmla="*/ 732 w 1004"/>
              <a:gd name="T109" fmla="*/ 857 h 889"/>
              <a:gd name="T110" fmla="*/ 927 w 1004"/>
              <a:gd name="T111" fmla="*/ 880 h 889"/>
              <a:gd name="T112" fmla="*/ 999 w 1004"/>
              <a:gd name="T113" fmla="*/ 85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4" h="889">
                <a:moveTo>
                  <a:pt x="758" y="831"/>
                </a:moveTo>
                <a:lnTo>
                  <a:pt x="758" y="612"/>
                </a:lnTo>
                <a:lnTo>
                  <a:pt x="758" y="612"/>
                </a:lnTo>
                <a:cubicBezTo>
                  <a:pt x="758" y="608"/>
                  <a:pt x="760" y="605"/>
                  <a:pt x="764" y="605"/>
                </a:cubicBezTo>
                <a:lnTo>
                  <a:pt x="838" y="605"/>
                </a:lnTo>
                <a:lnTo>
                  <a:pt x="838" y="605"/>
                </a:lnTo>
                <a:cubicBezTo>
                  <a:pt x="841" y="605"/>
                  <a:pt x="844" y="608"/>
                  <a:pt x="844" y="612"/>
                </a:cubicBezTo>
                <a:lnTo>
                  <a:pt x="844" y="831"/>
                </a:lnTo>
                <a:lnTo>
                  <a:pt x="758" y="831"/>
                </a:lnTo>
                <a:close/>
                <a:moveTo>
                  <a:pt x="562" y="831"/>
                </a:moveTo>
                <a:lnTo>
                  <a:pt x="562" y="195"/>
                </a:lnTo>
                <a:lnTo>
                  <a:pt x="562" y="195"/>
                </a:lnTo>
                <a:cubicBezTo>
                  <a:pt x="562" y="192"/>
                  <a:pt x="564" y="189"/>
                  <a:pt x="568" y="189"/>
                </a:cubicBezTo>
                <a:lnTo>
                  <a:pt x="641" y="189"/>
                </a:lnTo>
                <a:lnTo>
                  <a:pt x="641" y="189"/>
                </a:lnTo>
                <a:cubicBezTo>
                  <a:pt x="645" y="189"/>
                  <a:pt x="648" y="192"/>
                  <a:pt x="648" y="195"/>
                </a:cubicBezTo>
                <a:lnTo>
                  <a:pt x="648" y="831"/>
                </a:lnTo>
                <a:lnTo>
                  <a:pt x="562" y="831"/>
                </a:lnTo>
                <a:close/>
                <a:moveTo>
                  <a:pt x="366" y="831"/>
                </a:moveTo>
                <a:lnTo>
                  <a:pt x="366" y="391"/>
                </a:lnTo>
                <a:lnTo>
                  <a:pt x="366" y="391"/>
                </a:lnTo>
                <a:cubicBezTo>
                  <a:pt x="366" y="388"/>
                  <a:pt x="368" y="385"/>
                  <a:pt x="371" y="385"/>
                </a:cubicBezTo>
                <a:lnTo>
                  <a:pt x="446" y="385"/>
                </a:lnTo>
                <a:lnTo>
                  <a:pt x="446" y="385"/>
                </a:lnTo>
                <a:cubicBezTo>
                  <a:pt x="449" y="385"/>
                  <a:pt x="451" y="388"/>
                  <a:pt x="451" y="391"/>
                </a:cubicBezTo>
                <a:lnTo>
                  <a:pt x="451" y="831"/>
                </a:lnTo>
                <a:lnTo>
                  <a:pt x="366" y="831"/>
                </a:lnTo>
                <a:close/>
                <a:moveTo>
                  <a:pt x="169" y="831"/>
                </a:moveTo>
                <a:lnTo>
                  <a:pt x="169" y="555"/>
                </a:lnTo>
                <a:lnTo>
                  <a:pt x="169" y="555"/>
                </a:lnTo>
                <a:cubicBezTo>
                  <a:pt x="169" y="552"/>
                  <a:pt x="172" y="549"/>
                  <a:pt x="175" y="549"/>
                </a:cubicBezTo>
                <a:lnTo>
                  <a:pt x="249" y="549"/>
                </a:lnTo>
                <a:lnTo>
                  <a:pt x="249" y="549"/>
                </a:lnTo>
                <a:cubicBezTo>
                  <a:pt x="253" y="549"/>
                  <a:pt x="255" y="552"/>
                  <a:pt x="255" y="555"/>
                </a:cubicBezTo>
                <a:lnTo>
                  <a:pt x="255" y="831"/>
                </a:lnTo>
                <a:lnTo>
                  <a:pt x="169" y="831"/>
                </a:lnTo>
                <a:close/>
                <a:moveTo>
                  <a:pt x="999" y="839"/>
                </a:moveTo>
                <a:lnTo>
                  <a:pt x="937" y="803"/>
                </a:lnTo>
                <a:lnTo>
                  <a:pt x="937" y="803"/>
                </a:lnTo>
                <a:cubicBezTo>
                  <a:pt x="932" y="801"/>
                  <a:pt x="927" y="804"/>
                  <a:pt x="927" y="809"/>
                </a:cubicBezTo>
                <a:lnTo>
                  <a:pt x="927" y="831"/>
                </a:lnTo>
                <a:lnTo>
                  <a:pt x="870" y="831"/>
                </a:lnTo>
                <a:lnTo>
                  <a:pt x="870" y="612"/>
                </a:lnTo>
                <a:lnTo>
                  <a:pt x="870" y="612"/>
                </a:lnTo>
                <a:cubicBezTo>
                  <a:pt x="870" y="594"/>
                  <a:pt x="855" y="579"/>
                  <a:pt x="838" y="579"/>
                </a:cubicBezTo>
                <a:lnTo>
                  <a:pt x="764" y="579"/>
                </a:lnTo>
                <a:lnTo>
                  <a:pt x="764" y="579"/>
                </a:lnTo>
                <a:cubicBezTo>
                  <a:pt x="746" y="579"/>
                  <a:pt x="732" y="594"/>
                  <a:pt x="732" y="612"/>
                </a:cubicBezTo>
                <a:lnTo>
                  <a:pt x="732" y="831"/>
                </a:lnTo>
                <a:lnTo>
                  <a:pt x="674" y="831"/>
                </a:lnTo>
                <a:lnTo>
                  <a:pt x="674" y="195"/>
                </a:lnTo>
                <a:lnTo>
                  <a:pt x="674" y="195"/>
                </a:lnTo>
                <a:cubicBezTo>
                  <a:pt x="674" y="177"/>
                  <a:pt x="659" y="163"/>
                  <a:pt x="641" y="163"/>
                </a:cubicBezTo>
                <a:lnTo>
                  <a:pt x="568" y="163"/>
                </a:lnTo>
                <a:lnTo>
                  <a:pt x="568" y="163"/>
                </a:lnTo>
                <a:cubicBezTo>
                  <a:pt x="550" y="163"/>
                  <a:pt x="535" y="177"/>
                  <a:pt x="535" y="195"/>
                </a:cubicBezTo>
                <a:lnTo>
                  <a:pt x="535" y="831"/>
                </a:lnTo>
                <a:lnTo>
                  <a:pt x="477" y="831"/>
                </a:lnTo>
                <a:lnTo>
                  <a:pt x="477" y="391"/>
                </a:lnTo>
                <a:lnTo>
                  <a:pt x="477" y="391"/>
                </a:lnTo>
                <a:cubicBezTo>
                  <a:pt x="477" y="373"/>
                  <a:pt x="463" y="359"/>
                  <a:pt x="446" y="359"/>
                </a:cubicBezTo>
                <a:lnTo>
                  <a:pt x="371" y="359"/>
                </a:lnTo>
                <a:lnTo>
                  <a:pt x="371" y="359"/>
                </a:lnTo>
                <a:cubicBezTo>
                  <a:pt x="353" y="359"/>
                  <a:pt x="339" y="373"/>
                  <a:pt x="339" y="391"/>
                </a:cubicBezTo>
                <a:lnTo>
                  <a:pt x="339" y="831"/>
                </a:lnTo>
                <a:lnTo>
                  <a:pt x="281" y="831"/>
                </a:lnTo>
                <a:lnTo>
                  <a:pt x="281" y="555"/>
                </a:lnTo>
                <a:lnTo>
                  <a:pt x="281" y="555"/>
                </a:lnTo>
                <a:cubicBezTo>
                  <a:pt x="281" y="538"/>
                  <a:pt x="267" y="523"/>
                  <a:pt x="249" y="523"/>
                </a:cubicBezTo>
                <a:lnTo>
                  <a:pt x="175" y="523"/>
                </a:lnTo>
                <a:lnTo>
                  <a:pt x="175" y="523"/>
                </a:lnTo>
                <a:cubicBezTo>
                  <a:pt x="157" y="523"/>
                  <a:pt x="143" y="538"/>
                  <a:pt x="143" y="555"/>
                </a:cubicBezTo>
                <a:lnTo>
                  <a:pt x="143" y="831"/>
                </a:lnTo>
                <a:lnTo>
                  <a:pt x="82" y="831"/>
                </a:lnTo>
                <a:lnTo>
                  <a:pt x="82" y="831"/>
                </a:lnTo>
                <a:cubicBezTo>
                  <a:pt x="68" y="831"/>
                  <a:pt x="57" y="820"/>
                  <a:pt x="57" y="807"/>
                </a:cubicBezTo>
                <a:lnTo>
                  <a:pt x="57" y="413"/>
                </a:lnTo>
                <a:lnTo>
                  <a:pt x="170" y="448"/>
                </a:lnTo>
                <a:lnTo>
                  <a:pt x="170" y="448"/>
                </a:lnTo>
                <a:cubicBezTo>
                  <a:pt x="174" y="461"/>
                  <a:pt x="186" y="471"/>
                  <a:pt x="202" y="471"/>
                </a:cubicBezTo>
                <a:lnTo>
                  <a:pt x="202" y="471"/>
                </a:lnTo>
                <a:cubicBezTo>
                  <a:pt x="220" y="471"/>
                  <a:pt x="235" y="456"/>
                  <a:pt x="235" y="438"/>
                </a:cubicBezTo>
                <a:lnTo>
                  <a:pt x="235" y="438"/>
                </a:lnTo>
                <a:cubicBezTo>
                  <a:pt x="235" y="436"/>
                  <a:pt x="235" y="434"/>
                  <a:pt x="234" y="432"/>
                </a:cubicBezTo>
                <a:lnTo>
                  <a:pt x="394" y="293"/>
                </a:lnTo>
                <a:lnTo>
                  <a:pt x="394" y="293"/>
                </a:lnTo>
                <a:cubicBezTo>
                  <a:pt x="398" y="296"/>
                  <a:pt x="403" y="297"/>
                  <a:pt x="408" y="297"/>
                </a:cubicBezTo>
                <a:lnTo>
                  <a:pt x="408" y="297"/>
                </a:lnTo>
                <a:cubicBezTo>
                  <a:pt x="427" y="297"/>
                  <a:pt x="441" y="282"/>
                  <a:pt x="441" y="264"/>
                </a:cubicBezTo>
                <a:lnTo>
                  <a:pt x="441" y="264"/>
                </a:lnTo>
                <a:cubicBezTo>
                  <a:pt x="441" y="259"/>
                  <a:pt x="441" y="255"/>
                  <a:pt x="439" y="251"/>
                </a:cubicBezTo>
                <a:lnTo>
                  <a:pt x="599" y="69"/>
                </a:lnTo>
                <a:lnTo>
                  <a:pt x="599" y="69"/>
                </a:lnTo>
                <a:cubicBezTo>
                  <a:pt x="604" y="72"/>
                  <a:pt x="610" y="73"/>
                  <a:pt x="615" y="73"/>
                </a:cubicBezTo>
                <a:lnTo>
                  <a:pt x="615" y="73"/>
                </a:lnTo>
                <a:cubicBezTo>
                  <a:pt x="619" y="73"/>
                  <a:pt x="623" y="73"/>
                  <a:pt x="627" y="72"/>
                </a:cubicBezTo>
                <a:lnTo>
                  <a:pt x="786" y="306"/>
                </a:lnTo>
                <a:lnTo>
                  <a:pt x="786" y="306"/>
                </a:lnTo>
                <a:cubicBezTo>
                  <a:pt x="783" y="310"/>
                  <a:pt x="782" y="316"/>
                  <a:pt x="782" y="321"/>
                </a:cubicBezTo>
                <a:lnTo>
                  <a:pt x="782" y="321"/>
                </a:lnTo>
                <a:cubicBezTo>
                  <a:pt x="782" y="339"/>
                  <a:pt x="797" y="355"/>
                  <a:pt x="815" y="355"/>
                </a:cubicBezTo>
                <a:lnTo>
                  <a:pt x="815" y="355"/>
                </a:lnTo>
                <a:cubicBezTo>
                  <a:pt x="825" y="355"/>
                  <a:pt x="835" y="350"/>
                  <a:pt x="841" y="342"/>
                </a:cubicBezTo>
                <a:lnTo>
                  <a:pt x="926" y="352"/>
                </a:lnTo>
                <a:lnTo>
                  <a:pt x="921" y="376"/>
                </a:lnTo>
                <a:lnTo>
                  <a:pt x="921" y="376"/>
                </a:lnTo>
                <a:cubicBezTo>
                  <a:pt x="920" y="380"/>
                  <a:pt x="925" y="385"/>
                  <a:pt x="930" y="383"/>
                </a:cubicBezTo>
                <a:lnTo>
                  <a:pt x="997" y="358"/>
                </a:lnTo>
                <a:lnTo>
                  <a:pt x="997" y="358"/>
                </a:lnTo>
                <a:cubicBezTo>
                  <a:pt x="1001" y="356"/>
                  <a:pt x="1002" y="350"/>
                  <a:pt x="999" y="347"/>
                </a:cubicBezTo>
                <a:lnTo>
                  <a:pt x="944" y="302"/>
                </a:lnTo>
                <a:lnTo>
                  <a:pt x="944" y="302"/>
                </a:lnTo>
                <a:cubicBezTo>
                  <a:pt x="940" y="298"/>
                  <a:pt x="934" y="301"/>
                  <a:pt x="934" y="306"/>
                </a:cubicBezTo>
                <a:lnTo>
                  <a:pt x="930" y="325"/>
                </a:lnTo>
                <a:lnTo>
                  <a:pt x="847" y="316"/>
                </a:lnTo>
                <a:lnTo>
                  <a:pt x="847" y="316"/>
                </a:lnTo>
                <a:cubicBezTo>
                  <a:pt x="845" y="300"/>
                  <a:pt x="832" y="288"/>
                  <a:pt x="815" y="288"/>
                </a:cubicBezTo>
                <a:lnTo>
                  <a:pt x="815" y="288"/>
                </a:lnTo>
                <a:cubicBezTo>
                  <a:pt x="812" y="288"/>
                  <a:pt x="809" y="289"/>
                  <a:pt x="806" y="290"/>
                </a:cubicBezTo>
                <a:lnTo>
                  <a:pt x="645" y="53"/>
                </a:lnTo>
                <a:lnTo>
                  <a:pt x="645" y="53"/>
                </a:lnTo>
                <a:cubicBezTo>
                  <a:pt x="648" y="50"/>
                  <a:pt x="649" y="45"/>
                  <a:pt x="649" y="40"/>
                </a:cubicBezTo>
                <a:lnTo>
                  <a:pt x="649" y="40"/>
                </a:lnTo>
                <a:cubicBezTo>
                  <a:pt x="649" y="22"/>
                  <a:pt x="633" y="7"/>
                  <a:pt x="615" y="7"/>
                </a:cubicBezTo>
                <a:lnTo>
                  <a:pt x="615" y="7"/>
                </a:lnTo>
                <a:cubicBezTo>
                  <a:pt x="597" y="7"/>
                  <a:pt x="582" y="22"/>
                  <a:pt x="582" y="40"/>
                </a:cubicBezTo>
                <a:lnTo>
                  <a:pt x="582" y="40"/>
                </a:lnTo>
                <a:cubicBezTo>
                  <a:pt x="582" y="43"/>
                  <a:pt x="583" y="46"/>
                  <a:pt x="583" y="48"/>
                </a:cubicBezTo>
                <a:lnTo>
                  <a:pt x="419" y="233"/>
                </a:lnTo>
                <a:lnTo>
                  <a:pt x="419" y="233"/>
                </a:lnTo>
                <a:cubicBezTo>
                  <a:pt x="416" y="232"/>
                  <a:pt x="412" y="231"/>
                  <a:pt x="408" y="231"/>
                </a:cubicBezTo>
                <a:lnTo>
                  <a:pt x="408" y="231"/>
                </a:lnTo>
                <a:cubicBezTo>
                  <a:pt x="390" y="231"/>
                  <a:pt x="375" y="246"/>
                  <a:pt x="375" y="264"/>
                </a:cubicBezTo>
                <a:lnTo>
                  <a:pt x="375" y="264"/>
                </a:lnTo>
                <a:cubicBezTo>
                  <a:pt x="375" y="267"/>
                  <a:pt x="376" y="270"/>
                  <a:pt x="376" y="273"/>
                </a:cubicBezTo>
                <a:lnTo>
                  <a:pt x="219" y="410"/>
                </a:lnTo>
                <a:lnTo>
                  <a:pt x="219" y="410"/>
                </a:lnTo>
                <a:cubicBezTo>
                  <a:pt x="214" y="407"/>
                  <a:pt x="208" y="405"/>
                  <a:pt x="202" y="405"/>
                </a:cubicBezTo>
                <a:lnTo>
                  <a:pt x="202" y="405"/>
                </a:lnTo>
                <a:cubicBezTo>
                  <a:pt x="189" y="405"/>
                  <a:pt x="179" y="412"/>
                  <a:pt x="173" y="421"/>
                </a:cubicBezTo>
                <a:lnTo>
                  <a:pt x="57" y="386"/>
                </a:lnTo>
                <a:lnTo>
                  <a:pt x="57" y="75"/>
                </a:lnTo>
                <a:lnTo>
                  <a:pt x="79" y="75"/>
                </a:lnTo>
                <a:lnTo>
                  <a:pt x="79" y="75"/>
                </a:lnTo>
                <a:cubicBezTo>
                  <a:pt x="84" y="75"/>
                  <a:pt x="88" y="70"/>
                  <a:pt x="86" y="65"/>
                </a:cubicBezTo>
                <a:lnTo>
                  <a:pt x="49" y="4"/>
                </a:lnTo>
                <a:lnTo>
                  <a:pt x="49" y="4"/>
                </a:lnTo>
                <a:cubicBezTo>
                  <a:pt x="47" y="0"/>
                  <a:pt x="41" y="0"/>
                  <a:pt x="38" y="4"/>
                </a:cubicBezTo>
                <a:lnTo>
                  <a:pt x="3" y="65"/>
                </a:lnTo>
                <a:lnTo>
                  <a:pt x="3" y="65"/>
                </a:lnTo>
                <a:cubicBezTo>
                  <a:pt x="0" y="70"/>
                  <a:pt x="3" y="75"/>
                  <a:pt x="8" y="75"/>
                </a:cubicBezTo>
                <a:lnTo>
                  <a:pt x="31" y="75"/>
                </a:lnTo>
                <a:lnTo>
                  <a:pt x="31" y="394"/>
                </a:lnTo>
                <a:lnTo>
                  <a:pt x="31" y="394"/>
                </a:lnTo>
                <a:cubicBezTo>
                  <a:pt x="31" y="396"/>
                  <a:pt x="31" y="397"/>
                  <a:pt x="31" y="397"/>
                </a:cubicBezTo>
                <a:lnTo>
                  <a:pt x="31" y="807"/>
                </a:lnTo>
                <a:lnTo>
                  <a:pt x="31" y="807"/>
                </a:lnTo>
                <a:cubicBezTo>
                  <a:pt x="31" y="835"/>
                  <a:pt x="54" y="857"/>
                  <a:pt x="82" y="857"/>
                </a:cubicBezTo>
                <a:lnTo>
                  <a:pt x="143" y="857"/>
                </a:lnTo>
                <a:lnTo>
                  <a:pt x="281" y="857"/>
                </a:lnTo>
                <a:lnTo>
                  <a:pt x="339" y="857"/>
                </a:lnTo>
                <a:lnTo>
                  <a:pt x="477" y="857"/>
                </a:lnTo>
                <a:lnTo>
                  <a:pt x="535" y="857"/>
                </a:lnTo>
                <a:lnTo>
                  <a:pt x="674" y="857"/>
                </a:lnTo>
                <a:lnTo>
                  <a:pt x="732" y="857"/>
                </a:lnTo>
                <a:lnTo>
                  <a:pt x="870" y="857"/>
                </a:lnTo>
                <a:lnTo>
                  <a:pt x="927" y="857"/>
                </a:lnTo>
                <a:lnTo>
                  <a:pt x="927" y="880"/>
                </a:lnTo>
                <a:lnTo>
                  <a:pt x="927" y="880"/>
                </a:lnTo>
                <a:cubicBezTo>
                  <a:pt x="927" y="885"/>
                  <a:pt x="932" y="888"/>
                  <a:pt x="937" y="885"/>
                </a:cubicBezTo>
                <a:lnTo>
                  <a:pt x="999" y="850"/>
                </a:lnTo>
                <a:lnTo>
                  <a:pt x="999" y="850"/>
                </a:lnTo>
                <a:cubicBezTo>
                  <a:pt x="1003" y="848"/>
                  <a:pt x="1003" y="842"/>
                  <a:pt x="999" y="8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E7270-22A0-4A55-C98A-278C040CB5B4}"/>
              </a:ext>
            </a:extLst>
          </p:cNvPr>
          <p:cNvSpPr txBox="1"/>
          <p:nvPr/>
        </p:nvSpPr>
        <p:spPr>
          <a:xfrm>
            <a:off x="328612" y="2460516"/>
            <a:ext cx="2428875" cy="1477328"/>
          </a:xfrm>
          <a:prstGeom prst="rect">
            <a:avLst/>
          </a:prstGeom>
          <a:noFill/>
          <a:ln w="38100">
            <a:solidFill>
              <a:srgbClr val="FBB60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Rapid HIV</a:t>
            </a:r>
          </a:p>
          <a:p>
            <a:r>
              <a:rPr lang="en-US" dirty="0"/>
              <a:t>Recency</a:t>
            </a:r>
          </a:p>
          <a:p>
            <a:r>
              <a:rPr lang="en-US" dirty="0"/>
              <a:t>Syphilis</a:t>
            </a:r>
          </a:p>
          <a:p>
            <a:r>
              <a:rPr lang="en-US" dirty="0"/>
              <a:t>Hepatitis B</a:t>
            </a:r>
          </a:p>
          <a:p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808AE04-A56A-09AF-8056-2ABD170D8AEE}"/>
              </a:ext>
            </a:extLst>
          </p:cNvPr>
          <p:cNvSpPr/>
          <p:nvPr/>
        </p:nvSpPr>
        <p:spPr>
          <a:xfrm>
            <a:off x="1543050" y="3429000"/>
            <a:ext cx="304800" cy="390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DD9F1-C894-D043-9892-E511098B553F}"/>
              </a:ext>
            </a:extLst>
          </p:cNvPr>
          <p:cNvSpPr txBox="1"/>
          <p:nvPr/>
        </p:nvSpPr>
        <p:spPr>
          <a:xfrm>
            <a:off x="1847850" y="335091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Pilot stage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E5AEEB9-15A8-D0E7-3001-95ECAC35AA57}"/>
              </a:ext>
            </a:extLst>
          </p:cNvPr>
          <p:cNvSpPr/>
          <p:nvPr/>
        </p:nvSpPr>
        <p:spPr>
          <a:xfrm>
            <a:off x="2762249" y="3133618"/>
            <a:ext cx="494659" cy="131125"/>
          </a:xfrm>
          <a:prstGeom prst="rightArrow">
            <a:avLst/>
          </a:prstGeom>
          <a:solidFill>
            <a:srgbClr val="FBB6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A403-39C6-3F0C-3A01-14F22109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6"/>
            <a:ext cx="12192000" cy="1191053"/>
          </a:xfrm>
        </p:spPr>
        <p:txBody>
          <a:bodyPr>
            <a:normAutofit fontScale="90000"/>
          </a:bodyPr>
          <a:lstStyle/>
          <a:p>
            <a:r>
              <a:rPr lang="en-US" dirty="0"/>
              <a:t>Zimbabwe Relies on Integrated Sample Transport for Distribution of PT Samples and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51B41-628E-067D-9E54-C87BCB19F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366479-3666-D56C-78F2-6CE20C5EA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952" y="1278865"/>
            <a:ext cx="9840096" cy="5217059"/>
          </a:xfrm>
        </p:spPr>
      </p:pic>
    </p:spTree>
    <p:extLst>
      <p:ext uri="{BB962C8B-B14F-4D97-AF65-F5344CB8AC3E}">
        <p14:creationId xmlns:p14="http://schemas.microsoft.com/office/powerpoint/2010/main" val="42835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024A-BB5D-07AF-1A98-4965E5E3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E-Tool for Management of Rapid HIV PT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1860C-0627-715C-E58F-00720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A6DCD-B63C-EAE5-2314-EA99F664B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A881FEEF-E64C-C964-758B-57BE986B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" y="776859"/>
            <a:ext cx="8622119" cy="4391042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FF00B24-791C-01F7-57C9-A6A190A9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52" y="2462386"/>
            <a:ext cx="7380930" cy="40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ECAE-0A6C-55F8-4287-8C6D7B22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5"/>
            <a:ext cx="5938409" cy="786384"/>
          </a:xfrm>
        </p:spPr>
        <p:txBody>
          <a:bodyPr>
            <a:normAutofit/>
          </a:bodyPr>
          <a:lstStyle/>
          <a:p>
            <a:r>
              <a:rPr lang="en-US" dirty="0"/>
              <a:t>Examples of PT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2EAF0-01FE-DD1B-5936-C6181105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C929A-0173-3AA1-A695-F6EA23871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255334-DB03-4E10-0F14-B6A76DB9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34" y="949459"/>
            <a:ext cx="5705475" cy="51816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D44C0-623E-530D-BB02-4433D62E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37" y="50508"/>
            <a:ext cx="4500081" cy="64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43AC92-3441-D292-E1A2-4E7C185E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" y="279251"/>
            <a:ext cx="12085820" cy="6243483"/>
          </a:xfrm>
          <a:prstGeom prst="rect">
            <a:avLst/>
          </a:prstGeom>
        </p:spPr>
      </p:pic>
      <p:sp>
        <p:nvSpPr>
          <p:cNvPr id="15" name="Freeform 142">
            <a:extLst>
              <a:ext uri="{FF2B5EF4-FFF2-40B4-BE49-F238E27FC236}">
                <a16:creationId xmlns:a16="http://schemas.microsoft.com/office/drawing/2014/main" id="{61197D53-E0F1-684C-9407-C33DBAF8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12" y="2297433"/>
            <a:ext cx="2532295" cy="4559228"/>
          </a:xfrm>
          <a:custGeom>
            <a:avLst/>
            <a:gdLst>
              <a:gd name="T0" fmla="*/ 4066 w 4067"/>
              <a:gd name="T1" fmla="*/ 2833 h 7322"/>
              <a:gd name="T2" fmla="*/ 4066 w 4067"/>
              <a:gd name="T3" fmla="*/ 2032 h 7322"/>
              <a:gd name="T4" fmla="*/ 4066 w 4067"/>
              <a:gd name="T5" fmla="*/ 2032 h 7322"/>
              <a:gd name="T6" fmla="*/ 2033 w 4067"/>
              <a:gd name="T7" fmla="*/ 0 h 7322"/>
              <a:gd name="T8" fmla="*/ 2033 w 4067"/>
              <a:gd name="T9" fmla="*/ 0 h 7322"/>
              <a:gd name="T10" fmla="*/ 0 w 4067"/>
              <a:gd name="T11" fmla="*/ 2032 h 7322"/>
              <a:gd name="T12" fmla="*/ 0 w 4067"/>
              <a:gd name="T13" fmla="*/ 7321 h 7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7" h="7322">
                <a:moveTo>
                  <a:pt x="4066" y="2833"/>
                </a:moveTo>
                <a:lnTo>
                  <a:pt x="4066" y="2032"/>
                </a:lnTo>
                <a:lnTo>
                  <a:pt x="4066" y="2032"/>
                </a:lnTo>
                <a:cubicBezTo>
                  <a:pt x="4066" y="910"/>
                  <a:pt x="3156" y="0"/>
                  <a:pt x="2033" y="0"/>
                </a:cubicBezTo>
                <a:lnTo>
                  <a:pt x="2033" y="0"/>
                </a:lnTo>
                <a:cubicBezTo>
                  <a:pt x="910" y="0"/>
                  <a:pt x="0" y="910"/>
                  <a:pt x="0" y="2032"/>
                </a:cubicBezTo>
                <a:lnTo>
                  <a:pt x="0" y="7321"/>
                </a:lnTo>
              </a:path>
            </a:pathLst>
          </a:custGeom>
          <a:noFill/>
          <a:ln w="635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16" name="Freeform 219">
            <a:extLst>
              <a:ext uri="{FF2B5EF4-FFF2-40B4-BE49-F238E27FC236}">
                <a16:creationId xmlns:a16="http://schemas.microsoft.com/office/drawing/2014/main" id="{5D14E5D3-D892-D14E-9124-EC65524A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307" y="4060701"/>
            <a:ext cx="2532295" cy="1766014"/>
          </a:xfrm>
          <a:custGeom>
            <a:avLst/>
            <a:gdLst>
              <a:gd name="T0" fmla="*/ 0 w 4066"/>
              <a:gd name="T1" fmla="*/ 0 h 2835"/>
              <a:gd name="T2" fmla="*/ 0 w 4066"/>
              <a:gd name="T3" fmla="*/ 802 h 2835"/>
              <a:gd name="T4" fmla="*/ 0 w 4066"/>
              <a:gd name="T5" fmla="*/ 802 h 2835"/>
              <a:gd name="T6" fmla="*/ 2033 w 4066"/>
              <a:gd name="T7" fmla="*/ 2834 h 2835"/>
              <a:gd name="T8" fmla="*/ 2033 w 4066"/>
              <a:gd name="T9" fmla="*/ 2834 h 2835"/>
              <a:gd name="T10" fmla="*/ 4065 w 4066"/>
              <a:gd name="T11" fmla="*/ 802 h 2835"/>
              <a:gd name="T12" fmla="*/ 4065 w 4066"/>
              <a:gd name="T13" fmla="*/ 0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6" h="2835">
                <a:moveTo>
                  <a:pt x="0" y="0"/>
                </a:moveTo>
                <a:lnTo>
                  <a:pt x="0" y="802"/>
                </a:lnTo>
                <a:lnTo>
                  <a:pt x="0" y="802"/>
                </a:lnTo>
                <a:cubicBezTo>
                  <a:pt x="0" y="1924"/>
                  <a:pt x="910" y="2834"/>
                  <a:pt x="2033" y="2834"/>
                </a:cubicBezTo>
                <a:lnTo>
                  <a:pt x="2033" y="2834"/>
                </a:lnTo>
                <a:cubicBezTo>
                  <a:pt x="3155" y="2834"/>
                  <a:pt x="4065" y="1924"/>
                  <a:pt x="4065" y="802"/>
                </a:cubicBezTo>
                <a:lnTo>
                  <a:pt x="4065" y="0"/>
                </a:ln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17" name="Freeform 296">
            <a:extLst>
              <a:ext uri="{FF2B5EF4-FFF2-40B4-BE49-F238E27FC236}">
                <a16:creationId xmlns:a16="http://schemas.microsoft.com/office/drawing/2014/main" id="{D06D2D37-E6E9-7542-B61C-825F06981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602" y="2297433"/>
            <a:ext cx="2532295" cy="1766014"/>
          </a:xfrm>
          <a:custGeom>
            <a:avLst/>
            <a:gdLst>
              <a:gd name="T0" fmla="*/ 4065 w 4066"/>
              <a:gd name="T1" fmla="*/ 2833 h 2834"/>
              <a:gd name="T2" fmla="*/ 4065 w 4066"/>
              <a:gd name="T3" fmla="*/ 2032 h 2834"/>
              <a:gd name="T4" fmla="*/ 4065 w 4066"/>
              <a:gd name="T5" fmla="*/ 2032 h 2834"/>
              <a:gd name="T6" fmla="*/ 2032 w 4066"/>
              <a:gd name="T7" fmla="*/ 0 h 2834"/>
              <a:gd name="T8" fmla="*/ 2032 w 4066"/>
              <a:gd name="T9" fmla="*/ 0 h 2834"/>
              <a:gd name="T10" fmla="*/ 0 w 4066"/>
              <a:gd name="T11" fmla="*/ 2032 h 2834"/>
              <a:gd name="T12" fmla="*/ 0 w 4066"/>
              <a:gd name="T13" fmla="*/ 2833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6" h="2834">
                <a:moveTo>
                  <a:pt x="4065" y="2833"/>
                </a:moveTo>
                <a:lnTo>
                  <a:pt x="4065" y="2032"/>
                </a:lnTo>
                <a:lnTo>
                  <a:pt x="4065" y="2032"/>
                </a:lnTo>
                <a:cubicBezTo>
                  <a:pt x="4065" y="910"/>
                  <a:pt x="3155" y="0"/>
                  <a:pt x="2032" y="0"/>
                </a:cubicBezTo>
                <a:lnTo>
                  <a:pt x="2032" y="0"/>
                </a:lnTo>
                <a:cubicBezTo>
                  <a:pt x="909" y="0"/>
                  <a:pt x="0" y="910"/>
                  <a:pt x="0" y="2032"/>
                </a:cubicBezTo>
                <a:lnTo>
                  <a:pt x="0" y="2833"/>
                </a:lnTo>
              </a:path>
            </a:pathLst>
          </a:custGeom>
          <a:noFill/>
          <a:ln w="635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18" name="Freeform 373">
            <a:extLst>
              <a:ext uri="{FF2B5EF4-FFF2-40B4-BE49-F238E27FC236}">
                <a16:creationId xmlns:a16="http://schemas.microsoft.com/office/drawing/2014/main" id="{0D9D49FB-1E33-754A-B00A-DE3A590D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148" y="2761595"/>
            <a:ext cx="2532295" cy="3065119"/>
          </a:xfrm>
          <a:custGeom>
            <a:avLst/>
            <a:gdLst>
              <a:gd name="T0" fmla="*/ 0 w 4066"/>
              <a:gd name="T1" fmla="*/ 2086 h 4921"/>
              <a:gd name="T2" fmla="*/ 0 w 4066"/>
              <a:gd name="T3" fmla="*/ 2888 h 4921"/>
              <a:gd name="T4" fmla="*/ 0 w 4066"/>
              <a:gd name="T5" fmla="*/ 2888 h 4921"/>
              <a:gd name="T6" fmla="*/ 2033 w 4066"/>
              <a:gd name="T7" fmla="*/ 4920 h 4921"/>
              <a:gd name="T8" fmla="*/ 2033 w 4066"/>
              <a:gd name="T9" fmla="*/ 4920 h 4921"/>
              <a:gd name="T10" fmla="*/ 4065 w 4066"/>
              <a:gd name="T11" fmla="*/ 2888 h 4921"/>
              <a:gd name="T12" fmla="*/ 4065 w 4066"/>
              <a:gd name="T13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6" h="4921">
                <a:moveTo>
                  <a:pt x="0" y="2086"/>
                </a:moveTo>
                <a:lnTo>
                  <a:pt x="0" y="2888"/>
                </a:lnTo>
                <a:lnTo>
                  <a:pt x="0" y="2888"/>
                </a:lnTo>
                <a:cubicBezTo>
                  <a:pt x="0" y="4010"/>
                  <a:pt x="910" y="4920"/>
                  <a:pt x="2033" y="4920"/>
                </a:cubicBezTo>
                <a:lnTo>
                  <a:pt x="2033" y="4920"/>
                </a:lnTo>
                <a:cubicBezTo>
                  <a:pt x="3155" y="4920"/>
                  <a:pt x="4065" y="4010"/>
                  <a:pt x="4065" y="2888"/>
                </a:cubicBezTo>
                <a:lnTo>
                  <a:pt x="4065" y="0"/>
                </a:lnTo>
              </a:path>
            </a:pathLst>
          </a:custGeom>
          <a:noFill/>
          <a:ln w="635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oppi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7B368A-5F16-F045-BDB7-DA7C227A9AD5}"/>
              </a:ext>
            </a:extLst>
          </p:cNvPr>
          <p:cNvGrpSpPr/>
          <p:nvPr/>
        </p:nvGrpSpPr>
        <p:grpSpPr>
          <a:xfrm>
            <a:off x="10350363" y="1684958"/>
            <a:ext cx="1062276" cy="1148046"/>
            <a:chOff x="20697551" y="3369915"/>
            <a:chExt cx="2124552" cy="2296092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FFC762-4D62-7E4A-8417-7534E671B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7551" y="3369915"/>
              <a:ext cx="2124552" cy="1882871"/>
            </a:xfrm>
            <a:custGeom>
              <a:avLst/>
              <a:gdLst>
                <a:gd name="connsiteX0" fmla="*/ 1830612 w 2124552"/>
                <a:gd name="connsiteY0" fmla="*/ 1032695 h 1882871"/>
                <a:gd name="connsiteX1" fmla="*/ 2095660 w 2124552"/>
                <a:gd name="connsiteY1" fmla="*/ 1032695 h 1882871"/>
                <a:gd name="connsiteX2" fmla="*/ 2124552 w 2124552"/>
                <a:gd name="connsiteY2" fmla="*/ 1060979 h 1882871"/>
                <a:gd name="connsiteX3" fmla="*/ 2095660 w 2124552"/>
                <a:gd name="connsiteY3" fmla="*/ 1091835 h 1882871"/>
                <a:gd name="connsiteX4" fmla="*/ 1830612 w 2124552"/>
                <a:gd name="connsiteY4" fmla="*/ 1091835 h 1882871"/>
                <a:gd name="connsiteX5" fmla="*/ 1801720 w 2124552"/>
                <a:gd name="connsiteY5" fmla="*/ 1060979 h 1882871"/>
                <a:gd name="connsiteX6" fmla="*/ 1830612 w 2124552"/>
                <a:gd name="connsiteY6" fmla="*/ 1032695 h 1882871"/>
                <a:gd name="connsiteX7" fmla="*/ 27274 w 2124552"/>
                <a:gd name="connsiteY7" fmla="*/ 1032695 h 1882871"/>
                <a:gd name="connsiteX8" fmla="*/ 288846 w 2124552"/>
                <a:gd name="connsiteY8" fmla="*/ 1032695 h 1882871"/>
                <a:gd name="connsiteX9" fmla="*/ 317360 w 2124552"/>
                <a:gd name="connsiteY9" fmla="*/ 1060979 h 1882871"/>
                <a:gd name="connsiteX10" fmla="*/ 288846 w 2124552"/>
                <a:gd name="connsiteY10" fmla="*/ 1091835 h 1882871"/>
                <a:gd name="connsiteX11" fmla="*/ 27274 w 2124552"/>
                <a:gd name="connsiteY11" fmla="*/ 1091835 h 1882871"/>
                <a:gd name="connsiteX12" fmla="*/ 0 w 2124552"/>
                <a:gd name="connsiteY12" fmla="*/ 1060979 h 1882871"/>
                <a:gd name="connsiteX13" fmla="*/ 27274 w 2124552"/>
                <a:gd name="connsiteY13" fmla="*/ 1032695 h 1882871"/>
                <a:gd name="connsiteX14" fmla="*/ 1059534 w 2124552"/>
                <a:gd name="connsiteY14" fmla="*/ 455925 h 1882871"/>
                <a:gd name="connsiteX15" fmla="*/ 1683872 w 2124552"/>
                <a:gd name="connsiteY15" fmla="*/ 1039676 h 1882871"/>
                <a:gd name="connsiteX16" fmla="*/ 1685118 w 2124552"/>
                <a:gd name="connsiteY16" fmla="*/ 1082085 h 1882871"/>
                <a:gd name="connsiteX17" fmla="*/ 1494452 w 2124552"/>
                <a:gd name="connsiteY17" fmla="*/ 1501188 h 1882871"/>
                <a:gd name="connsiteX18" fmla="*/ 1407220 w 2124552"/>
                <a:gd name="connsiteY18" fmla="*/ 1614695 h 1882871"/>
                <a:gd name="connsiteX19" fmla="*/ 1349896 w 2124552"/>
                <a:gd name="connsiteY19" fmla="*/ 1882871 h 1882871"/>
                <a:gd name="connsiteX20" fmla="*/ 769174 w 2124552"/>
                <a:gd name="connsiteY20" fmla="*/ 1882871 h 1882871"/>
                <a:gd name="connsiteX21" fmla="*/ 711850 w 2124552"/>
                <a:gd name="connsiteY21" fmla="*/ 1614695 h 1882871"/>
                <a:gd name="connsiteX22" fmla="*/ 624616 w 2124552"/>
                <a:gd name="connsiteY22" fmla="*/ 1501188 h 1882871"/>
                <a:gd name="connsiteX23" fmla="*/ 433950 w 2124552"/>
                <a:gd name="connsiteY23" fmla="*/ 1082085 h 1882871"/>
                <a:gd name="connsiteX24" fmla="*/ 435196 w 2124552"/>
                <a:gd name="connsiteY24" fmla="*/ 1039676 h 1882871"/>
                <a:gd name="connsiteX25" fmla="*/ 1059534 w 2124552"/>
                <a:gd name="connsiteY25" fmla="*/ 455925 h 1882871"/>
                <a:gd name="connsiteX26" fmla="*/ 1812914 w 2124552"/>
                <a:gd name="connsiteY26" fmla="*/ 282658 h 1882871"/>
                <a:gd name="connsiteX27" fmla="*/ 1833306 w 2124552"/>
                <a:gd name="connsiteY27" fmla="*/ 290187 h 1882871"/>
                <a:gd name="connsiteX28" fmla="*/ 1833306 w 2124552"/>
                <a:gd name="connsiteY28" fmla="*/ 331594 h 1882871"/>
                <a:gd name="connsiteX29" fmla="*/ 1649150 w 2124552"/>
                <a:gd name="connsiteY29" fmla="*/ 518552 h 1882871"/>
                <a:gd name="connsiteX30" fmla="*/ 1629374 w 2124552"/>
                <a:gd name="connsiteY30" fmla="*/ 526080 h 1882871"/>
                <a:gd name="connsiteX31" fmla="*/ 1609600 w 2124552"/>
                <a:gd name="connsiteY31" fmla="*/ 518552 h 1882871"/>
                <a:gd name="connsiteX32" fmla="*/ 1609600 w 2124552"/>
                <a:gd name="connsiteY32" fmla="*/ 478400 h 1882871"/>
                <a:gd name="connsiteX33" fmla="*/ 1792520 w 2124552"/>
                <a:gd name="connsiteY33" fmla="*/ 290187 h 1882871"/>
                <a:gd name="connsiteX34" fmla="*/ 1812914 w 2124552"/>
                <a:gd name="connsiteY34" fmla="*/ 282658 h 1882871"/>
                <a:gd name="connsiteX35" fmla="*/ 311506 w 2124552"/>
                <a:gd name="connsiteY35" fmla="*/ 282658 h 1882871"/>
                <a:gd name="connsiteX36" fmla="*/ 330818 w 2124552"/>
                <a:gd name="connsiteY36" fmla="*/ 290187 h 1882871"/>
                <a:gd name="connsiteX37" fmla="*/ 514974 w 2124552"/>
                <a:gd name="connsiteY37" fmla="*/ 478400 h 1882871"/>
                <a:gd name="connsiteX38" fmla="*/ 514974 w 2124552"/>
                <a:gd name="connsiteY38" fmla="*/ 518552 h 1882871"/>
                <a:gd name="connsiteX39" fmla="*/ 495200 w 2124552"/>
                <a:gd name="connsiteY39" fmla="*/ 526080 h 1882871"/>
                <a:gd name="connsiteX40" fmla="*/ 475424 w 2124552"/>
                <a:gd name="connsiteY40" fmla="*/ 518552 h 1882871"/>
                <a:gd name="connsiteX41" fmla="*/ 291268 w 2124552"/>
                <a:gd name="connsiteY41" fmla="*/ 331594 h 1882871"/>
                <a:gd name="connsiteX42" fmla="*/ 291268 w 2124552"/>
                <a:gd name="connsiteY42" fmla="*/ 290187 h 1882871"/>
                <a:gd name="connsiteX43" fmla="*/ 311506 w 2124552"/>
                <a:gd name="connsiteY43" fmla="*/ 282658 h 1882871"/>
                <a:gd name="connsiteX44" fmla="*/ 1062262 w 2124552"/>
                <a:gd name="connsiteY44" fmla="*/ 0 h 1882871"/>
                <a:gd name="connsiteX45" fmla="*/ 1091830 w 2124552"/>
                <a:gd name="connsiteY45" fmla="*/ 28513 h 1882871"/>
                <a:gd name="connsiteX46" fmla="*/ 1091830 w 2124552"/>
                <a:gd name="connsiteY46" fmla="*/ 288846 h 1882871"/>
                <a:gd name="connsiteX47" fmla="*/ 1062262 w 2124552"/>
                <a:gd name="connsiteY47" fmla="*/ 317358 h 1882871"/>
                <a:gd name="connsiteX48" fmla="*/ 1032694 w 2124552"/>
                <a:gd name="connsiteY48" fmla="*/ 288846 h 1882871"/>
                <a:gd name="connsiteX49" fmla="*/ 1032694 w 2124552"/>
                <a:gd name="connsiteY49" fmla="*/ 28513 h 1882871"/>
                <a:gd name="connsiteX50" fmla="*/ 1062262 w 2124552"/>
                <a:gd name="connsiteY50" fmla="*/ 0 h 18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24552" h="1882871">
                  <a:moveTo>
                    <a:pt x="1830612" y="1032695"/>
                  </a:moveTo>
                  <a:lnTo>
                    <a:pt x="2095660" y="1032695"/>
                  </a:lnTo>
                  <a:cubicBezTo>
                    <a:pt x="2110734" y="1032695"/>
                    <a:pt x="2124552" y="1045552"/>
                    <a:pt x="2124552" y="1060979"/>
                  </a:cubicBezTo>
                  <a:cubicBezTo>
                    <a:pt x="2124552" y="1077693"/>
                    <a:pt x="2110734" y="1091835"/>
                    <a:pt x="2095660" y="1091835"/>
                  </a:cubicBezTo>
                  <a:lnTo>
                    <a:pt x="1830612" y="1091835"/>
                  </a:lnTo>
                  <a:cubicBezTo>
                    <a:pt x="1815538" y="1091835"/>
                    <a:pt x="1801720" y="1077693"/>
                    <a:pt x="1801720" y="1060979"/>
                  </a:cubicBezTo>
                  <a:cubicBezTo>
                    <a:pt x="1801720" y="1045552"/>
                    <a:pt x="1815538" y="1032695"/>
                    <a:pt x="1830612" y="1032695"/>
                  </a:cubicBezTo>
                  <a:close/>
                  <a:moveTo>
                    <a:pt x="27274" y="1032695"/>
                  </a:moveTo>
                  <a:lnTo>
                    <a:pt x="288846" y="1032695"/>
                  </a:lnTo>
                  <a:cubicBezTo>
                    <a:pt x="303722" y="1032695"/>
                    <a:pt x="317360" y="1045552"/>
                    <a:pt x="317360" y="1060979"/>
                  </a:cubicBezTo>
                  <a:cubicBezTo>
                    <a:pt x="317360" y="1077693"/>
                    <a:pt x="303722" y="1091835"/>
                    <a:pt x="288846" y="1091835"/>
                  </a:cubicBezTo>
                  <a:lnTo>
                    <a:pt x="27274" y="1091835"/>
                  </a:lnTo>
                  <a:cubicBezTo>
                    <a:pt x="12398" y="1091835"/>
                    <a:pt x="0" y="1077693"/>
                    <a:pt x="0" y="1060979"/>
                  </a:cubicBezTo>
                  <a:cubicBezTo>
                    <a:pt x="0" y="1045552"/>
                    <a:pt x="12398" y="1032695"/>
                    <a:pt x="27274" y="1032695"/>
                  </a:cubicBezTo>
                  <a:close/>
                  <a:moveTo>
                    <a:pt x="1059534" y="455925"/>
                  </a:moveTo>
                  <a:cubicBezTo>
                    <a:pt x="1389774" y="455925"/>
                    <a:pt x="1661442" y="714122"/>
                    <a:pt x="1683872" y="1039676"/>
                  </a:cubicBezTo>
                  <a:cubicBezTo>
                    <a:pt x="1683872" y="1053396"/>
                    <a:pt x="1685118" y="1067117"/>
                    <a:pt x="1685118" y="1082085"/>
                  </a:cubicBezTo>
                  <a:cubicBezTo>
                    <a:pt x="1685118" y="1262948"/>
                    <a:pt x="1587916" y="1383939"/>
                    <a:pt x="1494452" y="1501188"/>
                  </a:cubicBezTo>
                  <a:cubicBezTo>
                    <a:pt x="1465790" y="1537360"/>
                    <a:pt x="1434636" y="1574780"/>
                    <a:pt x="1407220" y="1614695"/>
                  </a:cubicBezTo>
                  <a:cubicBezTo>
                    <a:pt x="1377312" y="1658351"/>
                    <a:pt x="1359864" y="1776848"/>
                    <a:pt x="1349896" y="1882871"/>
                  </a:cubicBezTo>
                  <a:lnTo>
                    <a:pt x="769174" y="1882871"/>
                  </a:lnTo>
                  <a:cubicBezTo>
                    <a:pt x="759204" y="1776848"/>
                    <a:pt x="741758" y="1658351"/>
                    <a:pt x="711850" y="1614695"/>
                  </a:cubicBezTo>
                  <a:cubicBezTo>
                    <a:pt x="684432" y="1574780"/>
                    <a:pt x="654524" y="1537360"/>
                    <a:pt x="624616" y="1501188"/>
                  </a:cubicBezTo>
                  <a:cubicBezTo>
                    <a:pt x="531152" y="1383939"/>
                    <a:pt x="433950" y="1262948"/>
                    <a:pt x="433950" y="1082085"/>
                  </a:cubicBezTo>
                  <a:cubicBezTo>
                    <a:pt x="433950" y="1067117"/>
                    <a:pt x="433950" y="1053396"/>
                    <a:pt x="435196" y="1039676"/>
                  </a:cubicBezTo>
                  <a:cubicBezTo>
                    <a:pt x="457628" y="714122"/>
                    <a:pt x="729296" y="455925"/>
                    <a:pt x="1059534" y="455925"/>
                  </a:cubicBezTo>
                  <a:close/>
                  <a:moveTo>
                    <a:pt x="1812914" y="282658"/>
                  </a:moveTo>
                  <a:cubicBezTo>
                    <a:pt x="1820328" y="282658"/>
                    <a:pt x="1827744" y="285168"/>
                    <a:pt x="1833306" y="290187"/>
                  </a:cubicBezTo>
                  <a:cubicBezTo>
                    <a:pt x="1844430" y="302734"/>
                    <a:pt x="1844430" y="320301"/>
                    <a:pt x="1833306" y="331594"/>
                  </a:cubicBezTo>
                  <a:lnTo>
                    <a:pt x="1649150" y="518552"/>
                  </a:lnTo>
                  <a:cubicBezTo>
                    <a:pt x="1644206" y="524826"/>
                    <a:pt x="1636790" y="526080"/>
                    <a:pt x="1629374" y="526080"/>
                  </a:cubicBezTo>
                  <a:cubicBezTo>
                    <a:pt x="1621960" y="526080"/>
                    <a:pt x="1614544" y="524826"/>
                    <a:pt x="1609600" y="518552"/>
                  </a:cubicBezTo>
                  <a:cubicBezTo>
                    <a:pt x="1598476" y="507259"/>
                    <a:pt x="1598476" y="488438"/>
                    <a:pt x="1609600" y="478400"/>
                  </a:cubicBezTo>
                  <a:lnTo>
                    <a:pt x="1792520" y="290187"/>
                  </a:lnTo>
                  <a:cubicBezTo>
                    <a:pt x="1798082" y="285168"/>
                    <a:pt x="1805498" y="282658"/>
                    <a:pt x="1812914" y="282658"/>
                  </a:cubicBezTo>
                  <a:close/>
                  <a:moveTo>
                    <a:pt x="311506" y="282658"/>
                  </a:moveTo>
                  <a:cubicBezTo>
                    <a:pt x="318768" y="282658"/>
                    <a:pt x="325874" y="285168"/>
                    <a:pt x="330818" y="290187"/>
                  </a:cubicBezTo>
                  <a:lnTo>
                    <a:pt x="514974" y="478400"/>
                  </a:lnTo>
                  <a:cubicBezTo>
                    <a:pt x="526098" y="488438"/>
                    <a:pt x="526098" y="507259"/>
                    <a:pt x="514974" y="518552"/>
                  </a:cubicBezTo>
                  <a:cubicBezTo>
                    <a:pt x="510030" y="524826"/>
                    <a:pt x="502616" y="526080"/>
                    <a:pt x="495200" y="526080"/>
                  </a:cubicBezTo>
                  <a:cubicBezTo>
                    <a:pt x="487784" y="526080"/>
                    <a:pt x="480368" y="524826"/>
                    <a:pt x="475424" y="518552"/>
                  </a:cubicBezTo>
                  <a:lnTo>
                    <a:pt x="291268" y="331594"/>
                  </a:lnTo>
                  <a:cubicBezTo>
                    <a:pt x="280144" y="320301"/>
                    <a:pt x="280144" y="302734"/>
                    <a:pt x="291268" y="290187"/>
                  </a:cubicBezTo>
                  <a:cubicBezTo>
                    <a:pt x="296830" y="285168"/>
                    <a:pt x="304246" y="282658"/>
                    <a:pt x="311506" y="282658"/>
                  </a:cubicBezTo>
                  <a:close/>
                  <a:moveTo>
                    <a:pt x="1062262" y="0"/>
                  </a:moveTo>
                  <a:cubicBezTo>
                    <a:pt x="1078974" y="0"/>
                    <a:pt x="1091830" y="13636"/>
                    <a:pt x="1091830" y="28513"/>
                  </a:cubicBezTo>
                  <a:lnTo>
                    <a:pt x="1091830" y="288846"/>
                  </a:lnTo>
                  <a:cubicBezTo>
                    <a:pt x="1091830" y="304961"/>
                    <a:pt x="1078974" y="317358"/>
                    <a:pt x="1062262" y="317358"/>
                  </a:cubicBezTo>
                  <a:cubicBezTo>
                    <a:pt x="1046836" y="317358"/>
                    <a:pt x="1032694" y="304961"/>
                    <a:pt x="1032694" y="288846"/>
                  </a:cubicBezTo>
                  <a:lnTo>
                    <a:pt x="1032694" y="28513"/>
                  </a:lnTo>
                  <a:cubicBezTo>
                    <a:pt x="1032694" y="13636"/>
                    <a:pt x="1046836" y="0"/>
                    <a:pt x="1062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>
                <a:latin typeface="Poppins" pitchFamily="2" charset="77"/>
              </a:endParaRPr>
            </a:p>
          </p:txBody>
        </p:sp>
        <p:sp>
          <p:nvSpPr>
            <p:cNvPr id="21" name="Freeform 375">
              <a:extLst>
                <a:ext uri="{FF2B5EF4-FFF2-40B4-BE49-F238E27FC236}">
                  <a16:creationId xmlns:a16="http://schemas.microsoft.com/office/drawing/2014/main" id="{1F112356-9324-FB49-8F88-CB9F74214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5167" y="4298242"/>
              <a:ext cx="725082" cy="966776"/>
            </a:xfrm>
            <a:custGeom>
              <a:avLst/>
              <a:gdLst>
                <a:gd name="T0" fmla="*/ 487 w 584"/>
                <a:gd name="T1" fmla="*/ 17 h 775"/>
                <a:gd name="T2" fmla="*/ 487 w 584"/>
                <a:gd name="T3" fmla="*/ 17 h 775"/>
                <a:gd name="T4" fmla="*/ 407 w 584"/>
                <a:gd name="T5" fmla="*/ 98 h 775"/>
                <a:gd name="T6" fmla="*/ 407 w 584"/>
                <a:gd name="T7" fmla="*/ 98 h 775"/>
                <a:gd name="T8" fmla="*/ 400 w 584"/>
                <a:gd name="T9" fmla="*/ 177 h 775"/>
                <a:gd name="T10" fmla="*/ 487 w 584"/>
                <a:gd name="T11" fmla="*/ 177 h 775"/>
                <a:gd name="T12" fmla="*/ 487 w 584"/>
                <a:gd name="T13" fmla="*/ 177 h 775"/>
                <a:gd name="T14" fmla="*/ 566 w 584"/>
                <a:gd name="T15" fmla="*/ 98 h 775"/>
                <a:gd name="T16" fmla="*/ 566 w 584"/>
                <a:gd name="T17" fmla="*/ 98 h 775"/>
                <a:gd name="T18" fmla="*/ 487 w 584"/>
                <a:gd name="T19" fmla="*/ 17 h 775"/>
                <a:gd name="T20" fmla="*/ 97 w 584"/>
                <a:gd name="T21" fmla="*/ 17 h 775"/>
                <a:gd name="T22" fmla="*/ 97 w 584"/>
                <a:gd name="T23" fmla="*/ 17 h 775"/>
                <a:gd name="T24" fmla="*/ 17 w 584"/>
                <a:gd name="T25" fmla="*/ 98 h 775"/>
                <a:gd name="T26" fmla="*/ 17 w 584"/>
                <a:gd name="T27" fmla="*/ 98 h 775"/>
                <a:gd name="T28" fmla="*/ 41 w 584"/>
                <a:gd name="T29" fmla="*/ 154 h 775"/>
                <a:gd name="T30" fmla="*/ 41 w 584"/>
                <a:gd name="T31" fmla="*/ 154 h 775"/>
                <a:gd name="T32" fmla="*/ 97 w 584"/>
                <a:gd name="T33" fmla="*/ 177 h 775"/>
                <a:gd name="T34" fmla="*/ 97 w 584"/>
                <a:gd name="T35" fmla="*/ 177 h 775"/>
                <a:gd name="T36" fmla="*/ 184 w 584"/>
                <a:gd name="T37" fmla="*/ 177 h 775"/>
                <a:gd name="T38" fmla="*/ 177 w 584"/>
                <a:gd name="T39" fmla="*/ 98 h 775"/>
                <a:gd name="T40" fmla="*/ 177 w 584"/>
                <a:gd name="T41" fmla="*/ 98 h 775"/>
                <a:gd name="T42" fmla="*/ 97 w 584"/>
                <a:gd name="T43" fmla="*/ 17 h 775"/>
                <a:gd name="T44" fmla="*/ 243 w 584"/>
                <a:gd name="T45" fmla="*/ 774 h 775"/>
                <a:gd name="T46" fmla="*/ 243 w 584"/>
                <a:gd name="T47" fmla="*/ 774 h 775"/>
                <a:gd name="T48" fmla="*/ 234 w 584"/>
                <a:gd name="T49" fmla="*/ 767 h 775"/>
                <a:gd name="T50" fmla="*/ 186 w 584"/>
                <a:gd name="T51" fmla="*/ 194 h 775"/>
                <a:gd name="T52" fmla="*/ 97 w 584"/>
                <a:gd name="T53" fmla="*/ 194 h 775"/>
                <a:gd name="T54" fmla="*/ 97 w 584"/>
                <a:gd name="T55" fmla="*/ 194 h 775"/>
                <a:gd name="T56" fmla="*/ 97 w 584"/>
                <a:gd name="T57" fmla="*/ 194 h 775"/>
                <a:gd name="T58" fmla="*/ 29 w 584"/>
                <a:gd name="T59" fmla="*/ 166 h 775"/>
                <a:gd name="T60" fmla="*/ 29 w 584"/>
                <a:gd name="T61" fmla="*/ 166 h 775"/>
                <a:gd name="T62" fmla="*/ 0 w 584"/>
                <a:gd name="T63" fmla="*/ 98 h 775"/>
                <a:gd name="T64" fmla="*/ 0 w 584"/>
                <a:gd name="T65" fmla="*/ 98 h 775"/>
                <a:gd name="T66" fmla="*/ 97 w 584"/>
                <a:gd name="T67" fmla="*/ 0 h 775"/>
                <a:gd name="T68" fmla="*/ 97 w 584"/>
                <a:gd name="T69" fmla="*/ 0 h 775"/>
                <a:gd name="T70" fmla="*/ 194 w 584"/>
                <a:gd name="T71" fmla="*/ 97 h 775"/>
                <a:gd name="T72" fmla="*/ 201 w 584"/>
                <a:gd name="T73" fmla="*/ 177 h 775"/>
                <a:gd name="T74" fmla="*/ 383 w 584"/>
                <a:gd name="T75" fmla="*/ 177 h 775"/>
                <a:gd name="T76" fmla="*/ 390 w 584"/>
                <a:gd name="T77" fmla="*/ 97 h 775"/>
                <a:gd name="T78" fmla="*/ 390 w 584"/>
                <a:gd name="T79" fmla="*/ 97 h 775"/>
                <a:gd name="T80" fmla="*/ 487 w 584"/>
                <a:gd name="T81" fmla="*/ 0 h 775"/>
                <a:gd name="T82" fmla="*/ 487 w 584"/>
                <a:gd name="T83" fmla="*/ 0 h 775"/>
                <a:gd name="T84" fmla="*/ 583 w 584"/>
                <a:gd name="T85" fmla="*/ 98 h 775"/>
                <a:gd name="T86" fmla="*/ 583 w 584"/>
                <a:gd name="T87" fmla="*/ 98 h 775"/>
                <a:gd name="T88" fmla="*/ 487 w 584"/>
                <a:gd name="T89" fmla="*/ 194 h 775"/>
                <a:gd name="T90" fmla="*/ 399 w 584"/>
                <a:gd name="T91" fmla="*/ 194 h 775"/>
                <a:gd name="T92" fmla="*/ 350 w 584"/>
                <a:gd name="T93" fmla="*/ 767 h 775"/>
                <a:gd name="T94" fmla="*/ 350 w 584"/>
                <a:gd name="T95" fmla="*/ 767 h 775"/>
                <a:gd name="T96" fmla="*/ 341 w 584"/>
                <a:gd name="T97" fmla="*/ 774 h 775"/>
                <a:gd name="T98" fmla="*/ 341 w 584"/>
                <a:gd name="T99" fmla="*/ 774 h 775"/>
                <a:gd name="T100" fmla="*/ 333 w 584"/>
                <a:gd name="T101" fmla="*/ 765 h 775"/>
                <a:gd name="T102" fmla="*/ 382 w 584"/>
                <a:gd name="T103" fmla="*/ 194 h 775"/>
                <a:gd name="T104" fmla="*/ 203 w 584"/>
                <a:gd name="T105" fmla="*/ 194 h 775"/>
                <a:gd name="T106" fmla="*/ 251 w 584"/>
                <a:gd name="T107" fmla="*/ 765 h 775"/>
                <a:gd name="T108" fmla="*/ 251 w 584"/>
                <a:gd name="T109" fmla="*/ 765 h 775"/>
                <a:gd name="T110" fmla="*/ 244 w 584"/>
                <a:gd name="T111" fmla="*/ 774 h 775"/>
                <a:gd name="T112" fmla="*/ 244 w 584"/>
                <a:gd name="T113" fmla="*/ 774 h 775"/>
                <a:gd name="T114" fmla="*/ 243 w 584"/>
                <a:gd name="T115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4" h="775">
                  <a:moveTo>
                    <a:pt x="487" y="17"/>
                  </a:moveTo>
                  <a:lnTo>
                    <a:pt x="487" y="17"/>
                  </a:lnTo>
                  <a:cubicBezTo>
                    <a:pt x="443" y="17"/>
                    <a:pt x="407" y="54"/>
                    <a:pt x="407" y="98"/>
                  </a:cubicBezTo>
                  <a:lnTo>
                    <a:pt x="407" y="98"/>
                  </a:lnTo>
                  <a:lnTo>
                    <a:pt x="400" y="177"/>
                  </a:lnTo>
                  <a:lnTo>
                    <a:pt x="487" y="177"/>
                  </a:lnTo>
                  <a:lnTo>
                    <a:pt x="487" y="177"/>
                  </a:lnTo>
                  <a:cubicBezTo>
                    <a:pt x="531" y="177"/>
                    <a:pt x="566" y="142"/>
                    <a:pt x="566" y="98"/>
                  </a:cubicBezTo>
                  <a:lnTo>
                    <a:pt x="566" y="98"/>
                  </a:lnTo>
                  <a:cubicBezTo>
                    <a:pt x="566" y="54"/>
                    <a:pt x="531" y="17"/>
                    <a:pt x="487" y="17"/>
                  </a:cubicBezTo>
                  <a:close/>
                  <a:moveTo>
                    <a:pt x="97" y="17"/>
                  </a:moveTo>
                  <a:lnTo>
                    <a:pt x="97" y="17"/>
                  </a:lnTo>
                  <a:cubicBezTo>
                    <a:pt x="53" y="17"/>
                    <a:pt x="17" y="54"/>
                    <a:pt x="17" y="98"/>
                  </a:cubicBezTo>
                  <a:lnTo>
                    <a:pt x="17" y="98"/>
                  </a:lnTo>
                  <a:cubicBezTo>
                    <a:pt x="17" y="119"/>
                    <a:pt x="26" y="139"/>
                    <a:pt x="41" y="154"/>
                  </a:cubicBezTo>
                  <a:lnTo>
                    <a:pt x="41" y="154"/>
                  </a:lnTo>
                  <a:cubicBezTo>
                    <a:pt x="56" y="169"/>
                    <a:pt x="76" y="177"/>
                    <a:pt x="97" y="177"/>
                  </a:cubicBezTo>
                  <a:lnTo>
                    <a:pt x="97" y="177"/>
                  </a:lnTo>
                  <a:lnTo>
                    <a:pt x="184" y="177"/>
                  </a:lnTo>
                  <a:lnTo>
                    <a:pt x="177" y="98"/>
                  </a:lnTo>
                  <a:lnTo>
                    <a:pt x="177" y="98"/>
                  </a:lnTo>
                  <a:cubicBezTo>
                    <a:pt x="177" y="54"/>
                    <a:pt x="141" y="17"/>
                    <a:pt x="97" y="17"/>
                  </a:cubicBezTo>
                  <a:close/>
                  <a:moveTo>
                    <a:pt x="243" y="774"/>
                  </a:moveTo>
                  <a:lnTo>
                    <a:pt x="243" y="774"/>
                  </a:lnTo>
                  <a:cubicBezTo>
                    <a:pt x="238" y="774"/>
                    <a:pt x="234" y="771"/>
                    <a:pt x="234" y="767"/>
                  </a:cubicBezTo>
                  <a:lnTo>
                    <a:pt x="186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cubicBezTo>
                    <a:pt x="71" y="194"/>
                    <a:pt x="47" y="184"/>
                    <a:pt x="29" y="166"/>
                  </a:cubicBezTo>
                  <a:lnTo>
                    <a:pt x="29" y="166"/>
                  </a:lnTo>
                  <a:cubicBezTo>
                    <a:pt x="10" y="148"/>
                    <a:pt x="0" y="123"/>
                    <a:pt x="0" y="98"/>
                  </a:cubicBezTo>
                  <a:lnTo>
                    <a:pt x="0" y="98"/>
                  </a:lnTo>
                  <a:cubicBezTo>
                    <a:pt x="0" y="44"/>
                    <a:pt x="43" y="0"/>
                    <a:pt x="97" y="0"/>
                  </a:cubicBezTo>
                  <a:lnTo>
                    <a:pt x="97" y="0"/>
                  </a:lnTo>
                  <a:cubicBezTo>
                    <a:pt x="151" y="0"/>
                    <a:pt x="194" y="44"/>
                    <a:pt x="194" y="97"/>
                  </a:cubicBezTo>
                  <a:lnTo>
                    <a:pt x="201" y="177"/>
                  </a:lnTo>
                  <a:lnTo>
                    <a:pt x="383" y="177"/>
                  </a:lnTo>
                  <a:lnTo>
                    <a:pt x="390" y="97"/>
                  </a:lnTo>
                  <a:lnTo>
                    <a:pt x="390" y="97"/>
                  </a:lnTo>
                  <a:cubicBezTo>
                    <a:pt x="390" y="44"/>
                    <a:pt x="434" y="0"/>
                    <a:pt x="487" y="0"/>
                  </a:cubicBezTo>
                  <a:lnTo>
                    <a:pt x="487" y="0"/>
                  </a:lnTo>
                  <a:cubicBezTo>
                    <a:pt x="540" y="0"/>
                    <a:pt x="583" y="44"/>
                    <a:pt x="583" y="98"/>
                  </a:cubicBezTo>
                  <a:lnTo>
                    <a:pt x="583" y="98"/>
                  </a:lnTo>
                  <a:cubicBezTo>
                    <a:pt x="583" y="151"/>
                    <a:pt x="540" y="194"/>
                    <a:pt x="487" y="194"/>
                  </a:cubicBezTo>
                  <a:lnTo>
                    <a:pt x="399" y="194"/>
                  </a:lnTo>
                  <a:lnTo>
                    <a:pt x="350" y="767"/>
                  </a:lnTo>
                  <a:lnTo>
                    <a:pt x="350" y="767"/>
                  </a:lnTo>
                  <a:cubicBezTo>
                    <a:pt x="349" y="771"/>
                    <a:pt x="346" y="774"/>
                    <a:pt x="341" y="774"/>
                  </a:cubicBezTo>
                  <a:lnTo>
                    <a:pt x="341" y="774"/>
                  </a:lnTo>
                  <a:cubicBezTo>
                    <a:pt x="336" y="774"/>
                    <a:pt x="332" y="770"/>
                    <a:pt x="333" y="765"/>
                  </a:cubicBezTo>
                  <a:lnTo>
                    <a:pt x="382" y="194"/>
                  </a:lnTo>
                  <a:lnTo>
                    <a:pt x="203" y="194"/>
                  </a:lnTo>
                  <a:lnTo>
                    <a:pt x="251" y="765"/>
                  </a:lnTo>
                  <a:lnTo>
                    <a:pt x="251" y="765"/>
                  </a:lnTo>
                  <a:cubicBezTo>
                    <a:pt x="251" y="770"/>
                    <a:pt x="249" y="774"/>
                    <a:pt x="244" y="774"/>
                  </a:cubicBezTo>
                  <a:lnTo>
                    <a:pt x="244" y="774"/>
                  </a:lnTo>
                  <a:cubicBezTo>
                    <a:pt x="243" y="774"/>
                    <a:pt x="243" y="774"/>
                    <a:pt x="243" y="7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Poppins" pitchFamily="2" charset="77"/>
              </a:endParaRPr>
            </a:p>
          </p:txBody>
        </p:sp>
        <p:sp>
          <p:nvSpPr>
            <p:cNvPr id="22" name="Freeform 376">
              <a:extLst>
                <a:ext uri="{FF2B5EF4-FFF2-40B4-BE49-F238E27FC236}">
                  <a16:creationId xmlns:a16="http://schemas.microsoft.com/office/drawing/2014/main" id="{503835C2-9E86-5D4A-BBB1-CB5FF6C5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2917" y="5336425"/>
              <a:ext cx="329583" cy="329582"/>
            </a:xfrm>
            <a:custGeom>
              <a:avLst/>
              <a:gdLst>
                <a:gd name="T0" fmla="*/ 264 w 265"/>
                <a:gd name="T1" fmla="*/ 132 h 264"/>
                <a:gd name="T2" fmla="*/ 264 w 265"/>
                <a:gd name="T3" fmla="*/ 132 h 264"/>
                <a:gd name="T4" fmla="*/ 132 w 265"/>
                <a:gd name="T5" fmla="*/ 263 h 264"/>
                <a:gd name="T6" fmla="*/ 132 w 265"/>
                <a:gd name="T7" fmla="*/ 263 h 264"/>
                <a:gd name="T8" fmla="*/ 0 w 265"/>
                <a:gd name="T9" fmla="*/ 132 h 264"/>
                <a:gd name="T10" fmla="*/ 0 w 265"/>
                <a:gd name="T11" fmla="*/ 132 h 264"/>
                <a:gd name="T12" fmla="*/ 132 w 265"/>
                <a:gd name="T13" fmla="*/ 0 h 264"/>
                <a:gd name="T14" fmla="*/ 132 w 265"/>
                <a:gd name="T15" fmla="*/ 0 h 264"/>
                <a:gd name="T16" fmla="*/ 264 w 265"/>
                <a:gd name="T17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64">
                  <a:moveTo>
                    <a:pt x="264" y="132"/>
                  </a:moveTo>
                  <a:lnTo>
                    <a:pt x="264" y="132"/>
                  </a:lnTo>
                  <a:cubicBezTo>
                    <a:pt x="264" y="204"/>
                    <a:pt x="205" y="263"/>
                    <a:pt x="132" y="263"/>
                  </a:cubicBezTo>
                  <a:lnTo>
                    <a:pt x="132" y="263"/>
                  </a:lnTo>
                  <a:cubicBezTo>
                    <a:pt x="59" y="263"/>
                    <a:pt x="0" y="204"/>
                    <a:pt x="0" y="132"/>
                  </a:cubicBezTo>
                  <a:lnTo>
                    <a:pt x="0" y="132"/>
                  </a:lnTo>
                  <a:cubicBezTo>
                    <a:pt x="0" y="59"/>
                    <a:pt x="59" y="0"/>
                    <a:pt x="132" y="0"/>
                  </a:cubicBezTo>
                  <a:lnTo>
                    <a:pt x="132" y="0"/>
                  </a:lnTo>
                  <a:cubicBezTo>
                    <a:pt x="205" y="0"/>
                    <a:pt x="264" y="59"/>
                    <a:pt x="264" y="132"/>
                  </a:cubicBezTo>
                </a:path>
              </a:pathLst>
            </a:custGeom>
            <a:solidFill>
              <a:srgbClr val="1113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F65BB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" pitchFamily="2" charset="77"/>
              </a:endParaRPr>
            </a:p>
          </p:txBody>
        </p:sp>
        <p:sp>
          <p:nvSpPr>
            <p:cNvPr id="23" name="Freeform 377">
              <a:extLst>
                <a:ext uri="{FF2B5EF4-FFF2-40B4-BE49-F238E27FC236}">
                  <a16:creationId xmlns:a16="http://schemas.microsoft.com/office/drawing/2014/main" id="{58187E03-94F9-4447-9B64-5F0130DD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5596" y="5248538"/>
              <a:ext cx="604235" cy="274652"/>
            </a:xfrm>
            <a:custGeom>
              <a:avLst/>
              <a:gdLst>
                <a:gd name="T0" fmla="*/ 486 w 487"/>
                <a:gd name="T1" fmla="*/ 53 h 221"/>
                <a:gd name="T2" fmla="*/ 486 w 487"/>
                <a:gd name="T3" fmla="*/ 20 h 221"/>
                <a:gd name="T4" fmla="*/ 486 w 487"/>
                <a:gd name="T5" fmla="*/ 20 h 221"/>
                <a:gd name="T6" fmla="*/ 467 w 487"/>
                <a:gd name="T7" fmla="*/ 0 h 221"/>
                <a:gd name="T8" fmla="*/ 20 w 487"/>
                <a:gd name="T9" fmla="*/ 0 h 221"/>
                <a:gd name="T10" fmla="*/ 20 w 487"/>
                <a:gd name="T11" fmla="*/ 0 h 221"/>
                <a:gd name="T12" fmla="*/ 0 w 487"/>
                <a:gd name="T13" fmla="*/ 20 h 221"/>
                <a:gd name="T14" fmla="*/ 0 w 487"/>
                <a:gd name="T15" fmla="*/ 53 h 221"/>
                <a:gd name="T16" fmla="*/ 0 w 487"/>
                <a:gd name="T17" fmla="*/ 53 h 221"/>
                <a:gd name="T18" fmla="*/ 20 w 487"/>
                <a:gd name="T19" fmla="*/ 73 h 221"/>
                <a:gd name="T20" fmla="*/ 37 w 487"/>
                <a:gd name="T21" fmla="*/ 73 h 221"/>
                <a:gd name="T22" fmla="*/ 37 w 487"/>
                <a:gd name="T23" fmla="*/ 73 h 221"/>
                <a:gd name="T24" fmla="*/ 18 w 487"/>
                <a:gd name="T25" fmla="*/ 93 h 221"/>
                <a:gd name="T26" fmla="*/ 18 w 487"/>
                <a:gd name="T27" fmla="*/ 127 h 221"/>
                <a:gd name="T28" fmla="*/ 18 w 487"/>
                <a:gd name="T29" fmla="*/ 127 h 221"/>
                <a:gd name="T30" fmla="*/ 37 w 487"/>
                <a:gd name="T31" fmla="*/ 146 h 221"/>
                <a:gd name="T32" fmla="*/ 58 w 487"/>
                <a:gd name="T33" fmla="*/ 146 h 221"/>
                <a:gd name="T34" fmla="*/ 58 w 487"/>
                <a:gd name="T35" fmla="*/ 146 h 221"/>
                <a:gd name="T36" fmla="*/ 39 w 487"/>
                <a:gd name="T37" fmla="*/ 167 h 221"/>
                <a:gd name="T38" fmla="*/ 39 w 487"/>
                <a:gd name="T39" fmla="*/ 200 h 221"/>
                <a:gd name="T40" fmla="*/ 39 w 487"/>
                <a:gd name="T41" fmla="*/ 200 h 221"/>
                <a:gd name="T42" fmla="*/ 58 w 487"/>
                <a:gd name="T43" fmla="*/ 220 h 221"/>
                <a:gd name="T44" fmla="*/ 428 w 487"/>
                <a:gd name="T45" fmla="*/ 220 h 221"/>
                <a:gd name="T46" fmla="*/ 428 w 487"/>
                <a:gd name="T47" fmla="*/ 220 h 221"/>
                <a:gd name="T48" fmla="*/ 447 w 487"/>
                <a:gd name="T49" fmla="*/ 200 h 221"/>
                <a:gd name="T50" fmla="*/ 447 w 487"/>
                <a:gd name="T51" fmla="*/ 167 h 221"/>
                <a:gd name="T52" fmla="*/ 447 w 487"/>
                <a:gd name="T53" fmla="*/ 167 h 221"/>
                <a:gd name="T54" fmla="*/ 428 w 487"/>
                <a:gd name="T55" fmla="*/ 146 h 221"/>
                <a:gd name="T56" fmla="*/ 448 w 487"/>
                <a:gd name="T57" fmla="*/ 146 h 221"/>
                <a:gd name="T58" fmla="*/ 448 w 487"/>
                <a:gd name="T59" fmla="*/ 146 h 221"/>
                <a:gd name="T60" fmla="*/ 468 w 487"/>
                <a:gd name="T61" fmla="*/ 127 h 221"/>
                <a:gd name="T62" fmla="*/ 468 w 487"/>
                <a:gd name="T63" fmla="*/ 93 h 221"/>
                <a:gd name="T64" fmla="*/ 468 w 487"/>
                <a:gd name="T65" fmla="*/ 93 h 221"/>
                <a:gd name="T66" fmla="*/ 449 w 487"/>
                <a:gd name="T67" fmla="*/ 73 h 221"/>
                <a:gd name="T68" fmla="*/ 467 w 487"/>
                <a:gd name="T69" fmla="*/ 73 h 221"/>
                <a:gd name="T70" fmla="*/ 467 w 487"/>
                <a:gd name="T71" fmla="*/ 73 h 221"/>
                <a:gd name="T72" fmla="*/ 486 w 487"/>
                <a:gd name="T73" fmla="*/ 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7" h="221">
                  <a:moveTo>
                    <a:pt x="486" y="53"/>
                  </a:moveTo>
                  <a:lnTo>
                    <a:pt x="486" y="20"/>
                  </a:lnTo>
                  <a:lnTo>
                    <a:pt x="486" y="20"/>
                  </a:lnTo>
                  <a:cubicBezTo>
                    <a:pt x="486" y="8"/>
                    <a:pt x="478" y="0"/>
                    <a:pt x="467" y="0"/>
                  </a:cubicBezTo>
                  <a:lnTo>
                    <a:pt x="20" y="0"/>
                  </a:lnTo>
                  <a:lnTo>
                    <a:pt x="20" y="0"/>
                  </a:lnTo>
                  <a:cubicBezTo>
                    <a:pt x="9" y="0"/>
                    <a:pt x="0" y="8"/>
                    <a:pt x="0" y="20"/>
                  </a:cubicBezTo>
                  <a:lnTo>
                    <a:pt x="0" y="53"/>
                  </a:lnTo>
                  <a:lnTo>
                    <a:pt x="0" y="53"/>
                  </a:lnTo>
                  <a:cubicBezTo>
                    <a:pt x="0" y="64"/>
                    <a:pt x="9" y="73"/>
                    <a:pt x="20" y="73"/>
                  </a:cubicBezTo>
                  <a:lnTo>
                    <a:pt x="37" y="73"/>
                  </a:lnTo>
                  <a:lnTo>
                    <a:pt x="37" y="73"/>
                  </a:lnTo>
                  <a:cubicBezTo>
                    <a:pt x="26" y="73"/>
                    <a:pt x="18" y="82"/>
                    <a:pt x="18" y="93"/>
                  </a:cubicBezTo>
                  <a:lnTo>
                    <a:pt x="18" y="127"/>
                  </a:lnTo>
                  <a:lnTo>
                    <a:pt x="18" y="127"/>
                  </a:lnTo>
                  <a:cubicBezTo>
                    <a:pt x="18" y="138"/>
                    <a:pt x="27" y="146"/>
                    <a:pt x="37" y="146"/>
                  </a:cubicBezTo>
                  <a:lnTo>
                    <a:pt x="58" y="146"/>
                  </a:lnTo>
                  <a:lnTo>
                    <a:pt x="58" y="146"/>
                  </a:lnTo>
                  <a:cubicBezTo>
                    <a:pt x="47" y="147"/>
                    <a:pt x="39" y="155"/>
                    <a:pt x="39" y="167"/>
                  </a:cubicBezTo>
                  <a:lnTo>
                    <a:pt x="39" y="200"/>
                  </a:lnTo>
                  <a:lnTo>
                    <a:pt x="39" y="200"/>
                  </a:lnTo>
                  <a:cubicBezTo>
                    <a:pt x="39" y="211"/>
                    <a:pt x="48" y="220"/>
                    <a:pt x="58" y="220"/>
                  </a:cubicBezTo>
                  <a:lnTo>
                    <a:pt x="428" y="220"/>
                  </a:lnTo>
                  <a:lnTo>
                    <a:pt x="428" y="220"/>
                  </a:lnTo>
                  <a:cubicBezTo>
                    <a:pt x="439" y="220"/>
                    <a:pt x="447" y="211"/>
                    <a:pt x="447" y="200"/>
                  </a:cubicBezTo>
                  <a:lnTo>
                    <a:pt x="447" y="167"/>
                  </a:lnTo>
                  <a:lnTo>
                    <a:pt x="447" y="167"/>
                  </a:lnTo>
                  <a:cubicBezTo>
                    <a:pt x="447" y="155"/>
                    <a:pt x="439" y="147"/>
                    <a:pt x="428" y="146"/>
                  </a:cubicBezTo>
                  <a:lnTo>
                    <a:pt x="448" y="146"/>
                  </a:lnTo>
                  <a:lnTo>
                    <a:pt x="448" y="146"/>
                  </a:lnTo>
                  <a:cubicBezTo>
                    <a:pt x="459" y="146"/>
                    <a:pt x="468" y="138"/>
                    <a:pt x="468" y="127"/>
                  </a:cubicBezTo>
                  <a:lnTo>
                    <a:pt x="468" y="93"/>
                  </a:lnTo>
                  <a:lnTo>
                    <a:pt x="468" y="93"/>
                  </a:lnTo>
                  <a:cubicBezTo>
                    <a:pt x="468" y="82"/>
                    <a:pt x="459" y="73"/>
                    <a:pt x="449" y="73"/>
                  </a:cubicBezTo>
                  <a:lnTo>
                    <a:pt x="467" y="73"/>
                  </a:lnTo>
                  <a:lnTo>
                    <a:pt x="467" y="73"/>
                  </a:lnTo>
                  <a:cubicBezTo>
                    <a:pt x="478" y="73"/>
                    <a:pt x="486" y="64"/>
                    <a:pt x="486" y="5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5975563-2376-244D-9F59-D7135F15C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6440" y="5336426"/>
              <a:ext cx="372292" cy="103102"/>
            </a:xfrm>
            <a:custGeom>
              <a:avLst/>
              <a:gdLst>
                <a:gd name="connsiteX0" fmla="*/ 6184 w 372292"/>
                <a:gd name="connsiteY0" fmla="*/ 87889 h 103102"/>
                <a:gd name="connsiteX1" fmla="*/ 364870 w 372292"/>
                <a:gd name="connsiteY1" fmla="*/ 87889 h 103102"/>
                <a:gd name="connsiteX2" fmla="*/ 372292 w 372292"/>
                <a:gd name="connsiteY2" fmla="*/ 95496 h 103102"/>
                <a:gd name="connsiteX3" fmla="*/ 364870 w 372292"/>
                <a:gd name="connsiteY3" fmla="*/ 103102 h 103102"/>
                <a:gd name="connsiteX4" fmla="*/ 6184 w 372292"/>
                <a:gd name="connsiteY4" fmla="*/ 103102 h 103102"/>
                <a:gd name="connsiteX5" fmla="*/ 0 w 372292"/>
                <a:gd name="connsiteY5" fmla="*/ 95496 h 103102"/>
                <a:gd name="connsiteX6" fmla="*/ 6184 w 372292"/>
                <a:gd name="connsiteY6" fmla="*/ 87889 h 103102"/>
                <a:gd name="connsiteX7" fmla="*/ 6184 w 372292"/>
                <a:gd name="connsiteY7" fmla="*/ 0 h 103102"/>
                <a:gd name="connsiteX8" fmla="*/ 364870 w 372292"/>
                <a:gd name="connsiteY8" fmla="*/ 0 h 103102"/>
                <a:gd name="connsiteX9" fmla="*/ 372292 w 372292"/>
                <a:gd name="connsiteY9" fmla="*/ 6867 h 103102"/>
                <a:gd name="connsiteX10" fmla="*/ 364870 w 372292"/>
                <a:gd name="connsiteY10" fmla="*/ 15107 h 103102"/>
                <a:gd name="connsiteX11" fmla="*/ 6184 w 372292"/>
                <a:gd name="connsiteY11" fmla="*/ 15107 h 103102"/>
                <a:gd name="connsiteX12" fmla="*/ 0 w 372292"/>
                <a:gd name="connsiteY12" fmla="*/ 6867 h 103102"/>
                <a:gd name="connsiteX13" fmla="*/ 6184 w 372292"/>
                <a:gd name="connsiteY13" fmla="*/ 0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292" h="103102">
                  <a:moveTo>
                    <a:pt x="6184" y="87889"/>
                  </a:moveTo>
                  <a:lnTo>
                    <a:pt x="364870" y="87889"/>
                  </a:lnTo>
                  <a:cubicBezTo>
                    <a:pt x="369818" y="87889"/>
                    <a:pt x="372292" y="91693"/>
                    <a:pt x="372292" y="95496"/>
                  </a:cubicBezTo>
                  <a:cubicBezTo>
                    <a:pt x="372292" y="99299"/>
                    <a:pt x="369818" y="103102"/>
                    <a:pt x="364870" y="103102"/>
                  </a:cubicBezTo>
                  <a:lnTo>
                    <a:pt x="6184" y="103102"/>
                  </a:lnTo>
                  <a:cubicBezTo>
                    <a:pt x="2474" y="103102"/>
                    <a:pt x="0" y="99299"/>
                    <a:pt x="0" y="95496"/>
                  </a:cubicBezTo>
                  <a:cubicBezTo>
                    <a:pt x="0" y="91693"/>
                    <a:pt x="2474" y="87889"/>
                    <a:pt x="6184" y="87889"/>
                  </a:cubicBezTo>
                  <a:close/>
                  <a:moveTo>
                    <a:pt x="6184" y="0"/>
                  </a:moveTo>
                  <a:lnTo>
                    <a:pt x="364870" y="0"/>
                  </a:lnTo>
                  <a:cubicBezTo>
                    <a:pt x="369818" y="0"/>
                    <a:pt x="372292" y="2747"/>
                    <a:pt x="372292" y="6867"/>
                  </a:cubicBezTo>
                  <a:cubicBezTo>
                    <a:pt x="372292" y="10987"/>
                    <a:pt x="369818" y="15107"/>
                    <a:pt x="364870" y="15107"/>
                  </a:cubicBezTo>
                  <a:lnTo>
                    <a:pt x="6184" y="15107"/>
                  </a:lnTo>
                  <a:cubicBezTo>
                    <a:pt x="2474" y="15107"/>
                    <a:pt x="0" y="10987"/>
                    <a:pt x="0" y="6867"/>
                  </a:cubicBezTo>
                  <a:cubicBezTo>
                    <a:pt x="0" y="2747"/>
                    <a:pt x="2474" y="0"/>
                    <a:pt x="6184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F65BB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>
                <a:latin typeface="Poppins" pitchFamily="2" charset="77"/>
              </a:endParaRPr>
            </a:p>
          </p:txBody>
        </p:sp>
      </p:grpSp>
      <p:sp>
        <p:nvSpPr>
          <p:cNvPr id="25" name="Freeform 385">
            <a:extLst>
              <a:ext uri="{FF2B5EF4-FFF2-40B4-BE49-F238E27FC236}">
                <a16:creationId xmlns:a16="http://schemas.microsoft.com/office/drawing/2014/main" id="{B425F93B-3336-3243-BC1F-C02E735B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60" y="1796106"/>
            <a:ext cx="1024453" cy="1024453"/>
          </a:xfrm>
          <a:custGeom>
            <a:avLst/>
            <a:gdLst>
              <a:gd name="T0" fmla="*/ 1644 w 1645"/>
              <a:gd name="T1" fmla="*/ 821 h 1644"/>
              <a:gd name="T2" fmla="*/ 1644 w 1645"/>
              <a:gd name="T3" fmla="*/ 821 h 1644"/>
              <a:gd name="T4" fmla="*/ 822 w 1645"/>
              <a:gd name="T5" fmla="*/ 1643 h 1644"/>
              <a:gd name="T6" fmla="*/ 822 w 1645"/>
              <a:gd name="T7" fmla="*/ 1643 h 1644"/>
              <a:gd name="T8" fmla="*/ 0 w 1645"/>
              <a:gd name="T9" fmla="*/ 821 h 1644"/>
              <a:gd name="T10" fmla="*/ 0 w 1645"/>
              <a:gd name="T11" fmla="*/ 821 h 1644"/>
              <a:gd name="T12" fmla="*/ 822 w 1645"/>
              <a:gd name="T13" fmla="*/ 0 h 1644"/>
              <a:gd name="T14" fmla="*/ 822 w 1645"/>
              <a:gd name="T15" fmla="*/ 0 h 1644"/>
              <a:gd name="T16" fmla="*/ 1644 w 1645"/>
              <a:gd name="T17" fmla="*/ 821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4">
                <a:moveTo>
                  <a:pt x="1644" y="821"/>
                </a:moveTo>
                <a:lnTo>
                  <a:pt x="1644" y="821"/>
                </a:lnTo>
                <a:cubicBezTo>
                  <a:pt x="1644" y="1275"/>
                  <a:pt x="1276" y="1643"/>
                  <a:pt x="822" y="1643"/>
                </a:cubicBezTo>
                <a:lnTo>
                  <a:pt x="822" y="1643"/>
                </a:lnTo>
                <a:cubicBezTo>
                  <a:pt x="368" y="1643"/>
                  <a:pt x="0" y="1275"/>
                  <a:pt x="0" y="821"/>
                </a:cubicBezTo>
                <a:lnTo>
                  <a:pt x="0" y="821"/>
                </a:lnTo>
                <a:cubicBezTo>
                  <a:pt x="0" y="367"/>
                  <a:pt x="368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7"/>
                  <a:pt x="1644" y="82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26" name="Freeform 386">
            <a:extLst>
              <a:ext uri="{FF2B5EF4-FFF2-40B4-BE49-F238E27FC236}">
                <a16:creationId xmlns:a16="http://schemas.microsoft.com/office/drawing/2014/main" id="{D5D4E82D-9689-4F40-AEBB-76A7E16EE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149" y="1796106"/>
            <a:ext cx="1024453" cy="1024453"/>
          </a:xfrm>
          <a:custGeom>
            <a:avLst/>
            <a:gdLst>
              <a:gd name="T0" fmla="*/ 1644 w 1645"/>
              <a:gd name="T1" fmla="*/ 821 h 1644"/>
              <a:gd name="T2" fmla="*/ 1644 w 1645"/>
              <a:gd name="T3" fmla="*/ 821 h 1644"/>
              <a:gd name="T4" fmla="*/ 822 w 1645"/>
              <a:gd name="T5" fmla="*/ 1643 h 1644"/>
              <a:gd name="T6" fmla="*/ 822 w 1645"/>
              <a:gd name="T7" fmla="*/ 1643 h 1644"/>
              <a:gd name="T8" fmla="*/ 0 w 1645"/>
              <a:gd name="T9" fmla="*/ 821 h 1644"/>
              <a:gd name="T10" fmla="*/ 0 w 1645"/>
              <a:gd name="T11" fmla="*/ 821 h 1644"/>
              <a:gd name="T12" fmla="*/ 822 w 1645"/>
              <a:gd name="T13" fmla="*/ 0 h 1644"/>
              <a:gd name="T14" fmla="*/ 822 w 1645"/>
              <a:gd name="T15" fmla="*/ 0 h 1644"/>
              <a:gd name="T16" fmla="*/ 1644 w 1645"/>
              <a:gd name="T17" fmla="*/ 821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4">
                <a:moveTo>
                  <a:pt x="1644" y="821"/>
                </a:moveTo>
                <a:lnTo>
                  <a:pt x="1644" y="821"/>
                </a:lnTo>
                <a:cubicBezTo>
                  <a:pt x="1644" y="1275"/>
                  <a:pt x="1276" y="1643"/>
                  <a:pt x="822" y="1643"/>
                </a:cubicBezTo>
                <a:lnTo>
                  <a:pt x="822" y="1643"/>
                </a:lnTo>
                <a:cubicBezTo>
                  <a:pt x="368" y="1643"/>
                  <a:pt x="0" y="1275"/>
                  <a:pt x="0" y="821"/>
                </a:cubicBezTo>
                <a:lnTo>
                  <a:pt x="0" y="821"/>
                </a:lnTo>
                <a:cubicBezTo>
                  <a:pt x="0" y="367"/>
                  <a:pt x="368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7"/>
                  <a:pt x="1644" y="82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27" name="Freeform 387">
            <a:extLst>
              <a:ext uri="{FF2B5EF4-FFF2-40B4-BE49-F238E27FC236}">
                <a16:creationId xmlns:a16="http://schemas.microsoft.com/office/drawing/2014/main" id="{F619C4A7-FA33-F745-8E69-6626E8A1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54" y="5315861"/>
            <a:ext cx="1024453" cy="1024454"/>
          </a:xfrm>
          <a:custGeom>
            <a:avLst/>
            <a:gdLst>
              <a:gd name="T0" fmla="*/ 1644 w 1645"/>
              <a:gd name="T1" fmla="*/ 822 h 1645"/>
              <a:gd name="T2" fmla="*/ 1644 w 1645"/>
              <a:gd name="T3" fmla="*/ 822 h 1645"/>
              <a:gd name="T4" fmla="*/ 822 w 1645"/>
              <a:gd name="T5" fmla="*/ 1644 h 1645"/>
              <a:gd name="T6" fmla="*/ 822 w 1645"/>
              <a:gd name="T7" fmla="*/ 1644 h 1645"/>
              <a:gd name="T8" fmla="*/ 0 w 1645"/>
              <a:gd name="T9" fmla="*/ 822 h 1645"/>
              <a:gd name="T10" fmla="*/ 0 w 1645"/>
              <a:gd name="T11" fmla="*/ 822 h 1645"/>
              <a:gd name="T12" fmla="*/ 822 w 1645"/>
              <a:gd name="T13" fmla="*/ 0 h 1645"/>
              <a:gd name="T14" fmla="*/ 822 w 1645"/>
              <a:gd name="T15" fmla="*/ 0 h 1645"/>
              <a:gd name="T16" fmla="*/ 1644 w 1645"/>
              <a:gd name="T17" fmla="*/ 822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5">
                <a:moveTo>
                  <a:pt x="1644" y="822"/>
                </a:moveTo>
                <a:lnTo>
                  <a:pt x="1644" y="822"/>
                </a:lnTo>
                <a:cubicBezTo>
                  <a:pt x="1644" y="1276"/>
                  <a:pt x="1276" y="1644"/>
                  <a:pt x="822" y="1644"/>
                </a:cubicBezTo>
                <a:lnTo>
                  <a:pt x="822" y="1644"/>
                </a:lnTo>
                <a:cubicBezTo>
                  <a:pt x="367" y="1644"/>
                  <a:pt x="0" y="1276"/>
                  <a:pt x="0" y="822"/>
                </a:cubicBezTo>
                <a:lnTo>
                  <a:pt x="0" y="822"/>
                </a:lnTo>
                <a:cubicBezTo>
                  <a:pt x="0" y="368"/>
                  <a:pt x="367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8"/>
                  <a:pt x="1644" y="82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28" name="Freeform 388">
            <a:extLst>
              <a:ext uri="{FF2B5EF4-FFF2-40B4-BE49-F238E27FC236}">
                <a16:creationId xmlns:a16="http://schemas.microsoft.com/office/drawing/2014/main" id="{0C1E1C20-458A-8B4F-A757-10CB1F89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443" y="5315861"/>
            <a:ext cx="1024453" cy="1024454"/>
          </a:xfrm>
          <a:custGeom>
            <a:avLst/>
            <a:gdLst>
              <a:gd name="T0" fmla="*/ 1644 w 1645"/>
              <a:gd name="T1" fmla="*/ 822 h 1645"/>
              <a:gd name="T2" fmla="*/ 1644 w 1645"/>
              <a:gd name="T3" fmla="*/ 822 h 1645"/>
              <a:gd name="T4" fmla="*/ 822 w 1645"/>
              <a:gd name="T5" fmla="*/ 1644 h 1645"/>
              <a:gd name="T6" fmla="*/ 822 w 1645"/>
              <a:gd name="T7" fmla="*/ 1644 h 1645"/>
              <a:gd name="T8" fmla="*/ 0 w 1645"/>
              <a:gd name="T9" fmla="*/ 822 h 1645"/>
              <a:gd name="T10" fmla="*/ 0 w 1645"/>
              <a:gd name="T11" fmla="*/ 822 h 1645"/>
              <a:gd name="T12" fmla="*/ 822 w 1645"/>
              <a:gd name="T13" fmla="*/ 0 h 1645"/>
              <a:gd name="T14" fmla="*/ 822 w 1645"/>
              <a:gd name="T15" fmla="*/ 0 h 1645"/>
              <a:gd name="T16" fmla="*/ 1644 w 1645"/>
              <a:gd name="T17" fmla="*/ 822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5">
                <a:moveTo>
                  <a:pt x="1644" y="822"/>
                </a:moveTo>
                <a:lnTo>
                  <a:pt x="1644" y="822"/>
                </a:lnTo>
                <a:cubicBezTo>
                  <a:pt x="1644" y="1276"/>
                  <a:pt x="1275" y="1644"/>
                  <a:pt x="822" y="1644"/>
                </a:cubicBezTo>
                <a:lnTo>
                  <a:pt x="822" y="1644"/>
                </a:lnTo>
                <a:cubicBezTo>
                  <a:pt x="367" y="1644"/>
                  <a:pt x="0" y="1276"/>
                  <a:pt x="0" y="822"/>
                </a:cubicBezTo>
                <a:lnTo>
                  <a:pt x="0" y="822"/>
                </a:lnTo>
                <a:cubicBezTo>
                  <a:pt x="0" y="368"/>
                  <a:pt x="367" y="0"/>
                  <a:pt x="822" y="0"/>
                </a:cubicBezTo>
                <a:lnTo>
                  <a:pt x="822" y="0"/>
                </a:lnTo>
                <a:cubicBezTo>
                  <a:pt x="1275" y="0"/>
                  <a:pt x="1644" y="368"/>
                  <a:pt x="1644" y="8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E098D41-8182-3E41-BB4D-1B8A9F336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778" y="1984331"/>
            <a:ext cx="642572" cy="609106"/>
          </a:xfrm>
          <a:custGeom>
            <a:avLst/>
            <a:gdLst>
              <a:gd name="connsiteX0" fmla="*/ 676182 w 1285144"/>
              <a:gd name="connsiteY0" fmla="*/ 1060180 h 1218212"/>
              <a:gd name="connsiteX1" fmla="*/ 676182 w 1285144"/>
              <a:gd name="connsiteY1" fmla="*/ 1065158 h 1218212"/>
              <a:gd name="connsiteX2" fmla="*/ 641328 w 1285144"/>
              <a:gd name="connsiteY2" fmla="*/ 1097511 h 1218212"/>
              <a:gd name="connsiteX3" fmla="*/ 607718 w 1285144"/>
              <a:gd name="connsiteY3" fmla="*/ 1075112 h 1218212"/>
              <a:gd name="connsiteX4" fmla="*/ 589046 w 1285144"/>
              <a:gd name="connsiteY4" fmla="*/ 1136085 h 1218212"/>
              <a:gd name="connsiteX5" fmla="*/ 616432 w 1285144"/>
              <a:gd name="connsiteY5" fmla="*/ 1174660 h 1218212"/>
              <a:gd name="connsiteX6" fmla="*/ 664979 w 1285144"/>
              <a:gd name="connsiteY6" fmla="*/ 1174660 h 1218212"/>
              <a:gd name="connsiteX7" fmla="*/ 697344 w 1285144"/>
              <a:gd name="connsiteY7" fmla="*/ 1129864 h 1218212"/>
              <a:gd name="connsiteX8" fmla="*/ 676182 w 1285144"/>
              <a:gd name="connsiteY8" fmla="*/ 1060180 h 1218212"/>
              <a:gd name="connsiteX9" fmla="*/ 896514 w 1285144"/>
              <a:gd name="connsiteY9" fmla="*/ 1004185 h 1218212"/>
              <a:gd name="connsiteX10" fmla="*/ 849211 w 1285144"/>
              <a:gd name="connsiteY10" fmla="*/ 1020361 h 1218212"/>
              <a:gd name="connsiteX11" fmla="*/ 849211 w 1285144"/>
              <a:gd name="connsiteY11" fmla="*/ 1060180 h 1218212"/>
              <a:gd name="connsiteX12" fmla="*/ 896514 w 1285144"/>
              <a:gd name="connsiteY12" fmla="*/ 1004185 h 1218212"/>
              <a:gd name="connsiteX13" fmla="*/ 384897 w 1285144"/>
              <a:gd name="connsiteY13" fmla="*/ 1004185 h 1218212"/>
              <a:gd name="connsiteX14" fmla="*/ 432200 w 1285144"/>
              <a:gd name="connsiteY14" fmla="*/ 1060180 h 1218212"/>
              <a:gd name="connsiteX15" fmla="*/ 432200 w 1285144"/>
              <a:gd name="connsiteY15" fmla="*/ 1020361 h 1218212"/>
              <a:gd name="connsiteX16" fmla="*/ 384897 w 1285144"/>
              <a:gd name="connsiteY16" fmla="*/ 1004185 h 1218212"/>
              <a:gd name="connsiteX17" fmla="*/ 806888 w 1285144"/>
              <a:gd name="connsiteY17" fmla="*/ 905882 h 1218212"/>
              <a:gd name="connsiteX18" fmla="*/ 747137 w 1285144"/>
              <a:gd name="connsiteY18" fmla="*/ 920814 h 1218212"/>
              <a:gd name="connsiteX19" fmla="*/ 732199 w 1285144"/>
              <a:gd name="connsiteY19" fmla="*/ 956900 h 1218212"/>
              <a:gd name="connsiteX20" fmla="*/ 701079 w 1285144"/>
              <a:gd name="connsiteY20" fmla="*/ 992986 h 1218212"/>
              <a:gd name="connsiteX21" fmla="*/ 720996 w 1285144"/>
              <a:gd name="connsiteY21" fmla="*/ 1098755 h 1218212"/>
              <a:gd name="connsiteX22" fmla="*/ 757095 w 1285144"/>
              <a:gd name="connsiteY22" fmla="*/ 1048981 h 1218212"/>
              <a:gd name="connsiteX23" fmla="*/ 758340 w 1285144"/>
              <a:gd name="connsiteY23" fmla="*/ 1047737 h 1218212"/>
              <a:gd name="connsiteX24" fmla="*/ 815601 w 1285144"/>
              <a:gd name="connsiteY24" fmla="*/ 1000452 h 1218212"/>
              <a:gd name="connsiteX25" fmla="*/ 815601 w 1285144"/>
              <a:gd name="connsiteY25" fmla="*/ 913348 h 1218212"/>
              <a:gd name="connsiteX26" fmla="*/ 813112 w 1285144"/>
              <a:gd name="connsiteY26" fmla="*/ 907126 h 1218212"/>
              <a:gd name="connsiteX27" fmla="*/ 806888 w 1285144"/>
              <a:gd name="connsiteY27" fmla="*/ 905882 h 1218212"/>
              <a:gd name="connsiteX28" fmla="*/ 474523 w 1285144"/>
              <a:gd name="connsiteY28" fmla="*/ 905882 h 1218212"/>
              <a:gd name="connsiteX29" fmla="*/ 468299 w 1285144"/>
              <a:gd name="connsiteY29" fmla="*/ 907126 h 1218212"/>
              <a:gd name="connsiteX30" fmla="*/ 464565 w 1285144"/>
              <a:gd name="connsiteY30" fmla="*/ 913348 h 1218212"/>
              <a:gd name="connsiteX31" fmla="*/ 464565 w 1285144"/>
              <a:gd name="connsiteY31" fmla="*/ 1000452 h 1218212"/>
              <a:gd name="connsiteX32" fmla="*/ 523071 w 1285144"/>
              <a:gd name="connsiteY32" fmla="*/ 1047737 h 1218212"/>
              <a:gd name="connsiteX33" fmla="*/ 524316 w 1285144"/>
              <a:gd name="connsiteY33" fmla="*/ 1048981 h 1218212"/>
              <a:gd name="connsiteX34" fmla="*/ 565394 w 1285144"/>
              <a:gd name="connsiteY34" fmla="*/ 1104977 h 1218212"/>
              <a:gd name="connsiteX35" fmla="*/ 580332 w 1285144"/>
              <a:gd name="connsiteY35" fmla="*/ 994230 h 1218212"/>
              <a:gd name="connsiteX36" fmla="*/ 550457 w 1285144"/>
              <a:gd name="connsiteY36" fmla="*/ 956900 h 1218212"/>
              <a:gd name="connsiteX37" fmla="*/ 534274 w 1285144"/>
              <a:gd name="connsiteY37" fmla="*/ 920814 h 1218212"/>
              <a:gd name="connsiteX38" fmla="*/ 793195 w 1285144"/>
              <a:gd name="connsiteY38" fmla="*/ 783936 h 1218212"/>
              <a:gd name="connsiteX39" fmla="*/ 762074 w 1285144"/>
              <a:gd name="connsiteY39" fmla="*/ 883484 h 1218212"/>
              <a:gd name="connsiteX40" fmla="*/ 799419 w 1285144"/>
              <a:gd name="connsiteY40" fmla="*/ 874773 h 1218212"/>
              <a:gd name="connsiteX41" fmla="*/ 809377 w 1285144"/>
              <a:gd name="connsiteY41" fmla="*/ 873529 h 1218212"/>
              <a:gd name="connsiteX42" fmla="*/ 833028 w 1285144"/>
              <a:gd name="connsiteY42" fmla="*/ 880995 h 1218212"/>
              <a:gd name="connsiteX43" fmla="*/ 849211 w 1285144"/>
              <a:gd name="connsiteY43" fmla="*/ 913348 h 1218212"/>
              <a:gd name="connsiteX44" fmla="*/ 849211 w 1285144"/>
              <a:gd name="connsiteY44" fmla="*/ 984275 h 1218212"/>
              <a:gd name="connsiteX45" fmla="*/ 911452 w 1285144"/>
              <a:gd name="connsiteY45" fmla="*/ 968099 h 1218212"/>
              <a:gd name="connsiteX46" fmla="*/ 921410 w 1285144"/>
              <a:gd name="connsiteY46" fmla="*/ 907126 h 1218212"/>
              <a:gd name="connsiteX47" fmla="*/ 798174 w 1285144"/>
              <a:gd name="connsiteY47" fmla="*/ 783936 h 1218212"/>
              <a:gd name="connsiteX48" fmla="*/ 706058 w 1285144"/>
              <a:gd name="connsiteY48" fmla="*/ 783936 h 1218212"/>
              <a:gd name="connsiteX49" fmla="*/ 687386 w 1285144"/>
              <a:gd name="connsiteY49" fmla="*/ 961877 h 1218212"/>
              <a:gd name="connsiteX50" fmla="*/ 688631 w 1285144"/>
              <a:gd name="connsiteY50" fmla="*/ 961877 h 1218212"/>
              <a:gd name="connsiteX51" fmla="*/ 702324 w 1285144"/>
              <a:gd name="connsiteY51" fmla="*/ 941968 h 1218212"/>
              <a:gd name="connsiteX52" fmla="*/ 720996 w 1285144"/>
              <a:gd name="connsiteY52" fmla="*/ 900904 h 1218212"/>
              <a:gd name="connsiteX53" fmla="*/ 733444 w 1285144"/>
              <a:gd name="connsiteY53" fmla="*/ 868552 h 1218212"/>
              <a:gd name="connsiteX54" fmla="*/ 733444 w 1285144"/>
              <a:gd name="connsiteY54" fmla="*/ 866063 h 1218212"/>
              <a:gd name="connsiteX55" fmla="*/ 744647 w 1285144"/>
              <a:gd name="connsiteY55" fmla="*/ 836199 h 1218212"/>
              <a:gd name="connsiteX56" fmla="*/ 745892 w 1285144"/>
              <a:gd name="connsiteY56" fmla="*/ 832466 h 1218212"/>
              <a:gd name="connsiteX57" fmla="*/ 758340 w 1285144"/>
              <a:gd name="connsiteY57" fmla="*/ 783936 h 1218212"/>
              <a:gd name="connsiteX58" fmla="*/ 521826 w 1285144"/>
              <a:gd name="connsiteY58" fmla="*/ 783936 h 1218212"/>
              <a:gd name="connsiteX59" fmla="*/ 535519 w 1285144"/>
              <a:gd name="connsiteY59" fmla="*/ 832466 h 1218212"/>
              <a:gd name="connsiteX60" fmla="*/ 536764 w 1285144"/>
              <a:gd name="connsiteY60" fmla="*/ 836199 h 1218212"/>
              <a:gd name="connsiteX61" fmla="*/ 547967 w 1285144"/>
              <a:gd name="connsiteY61" fmla="*/ 866063 h 1218212"/>
              <a:gd name="connsiteX62" fmla="*/ 547967 w 1285144"/>
              <a:gd name="connsiteY62" fmla="*/ 868552 h 1218212"/>
              <a:gd name="connsiteX63" fmla="*/ 561660 w 1285144"/>
              <a:gd name="connsiteY63" fmla="*/ 900904 h 1218212"/>
              <a:gd name="connsiteX64" fmla="*/ 579087 w 1285144"/>
              <a:gd name="connsiteY64" fmla="*/ 941968 h 1218212"/>
              <a:gd name="connsiteX65" fmla="*/ 594025 w 1285144"/>
              <a:gd name="connsiteY65" fmla="*/ 963122 h 1218212"/>
              <a:gd name="connsiteX66" fmla="*/ 575353 w 1285144"/>
              <a:gd name="connsiteY66" fmla="*/ 783936 h 1218212"/>
              <a:gd name="connsiteX67" fmla="*/ 483237 w 1285144"/>
              <a:gd name="connsiteY67" fmla="*/ 783936 h 1218212"/>
              <a:gd name="connsiteX68" fmla="*/ 361246 w 1285144"/>
              <a:gd name="connsiteY68" fmla="*/ 907126 h 1218212"/>
              <a:gd name="connsiteX69" fmla="*/ 369959 w 1285144"/>
              <a:gd name="connsiteY69" fmla="*/ 968099 h 1218212"/>
              <a:gd name="connsiteX70" fmla="*/ 432200 w 1285144"/>
              <a:gd name="connsiteY70" fmla="*/ 984275 h 1218212"/>
              <a:gd name="connsiteX71" fmla="*/ 432200 w 1285144"/>
              <a:gd name="connsiteY71" fmla="*/ 913348 h 1218212"/>
              <a:gd name="connsiteX72" fmla="*/ 447137 w 1285144"/>
              <a:gd name="connsiteY72" fmla="*/ 880995 h 1218212"/>
              <a:gd name="connsiteX73" fmla="*/ 481992 w 1285144"/>
              <a:gd name="connsiteY73" fmla="*/ 874773 h 1218212"/>
              <a:gd name="connsiteX74" fmla="*/ 519336 w 1285144"/>
              <a:gd name="connsiteY74" fmla="*/ 883484 h 1218212"/>
              <a:gd name="connsiteX75" fmla="*/ 488216 w 1285144"/>
              <a:gd name="connsiteY75" fmla="*/ 783936 h 1218212"/>
              <a:gd name="connsiteX76" fmla="*/ 641328 w 1285144"/>
              <a:gd name="connsiteY76" fmla="*/ 714253 h 1218212"/>
              <a:gd name="connsiteX77" fmla="*/ 603984 w 1285144"/>
              <a:gd name="connsiteY77" fmla="*/ 749095 h 1218212"/>
              <a:gd name="connsiteX78" fmla="*/ 637593 w 1285144"/>
              <a:gd name="connsiteY78" fmla="*/ 1062669 h 1218212"/>
              <a:gd name="connsiteX79" fmla="*/ 643817 w 1285144"/>
              <a:gd name="connsiteY79" fmla="*/ 1062669 h 1218212"/>
              <a:gd name="connsiteX80" fmla="*/ 676182 w 1285144"/>
              <a:gd name="connsiteY80" fmla="*/ 749095 h 1218212"/>
              <a:gd name="connsiteX81" fmla="*/ 641328 w 1285144"/>
              <a:gd name="connsiteY81" fmla="*/ 714253 h 1218212"/>
              <a:gd name="connsiteX82" fmla="*/ 640446 w 1285144"/>
              <a:gd name="connsiteY82" fmla="*/ 334248 h 1218212"/>
              <a:gd name="connsiteX83" fmla="*/ 574941 w 1285144"/>
              <a:gd name="connsiteY83" fmla="*/ 400988 h 1218212"/>
              <a:gd name="connsiteX84" fmla="*/ 640446 w 1285144"/>
              <a:gd name="connsiteY84" fmla="*/ 466493 h 1218212"/>
              <a:gd name="connsiteX85" fmla="*/ 704715 w 1285144"/>
              <a:gd name="connsiteY85" fmla="*/ 400988 h 1218212"/>
              <a:gd name="connsiteX86" fmla="*/ 640446 w 1285144"/>
              <a:gd name="connsiteY86" fmla="*/ 334248 h 1218212"/>
              <a:gd name="connsiteX87" fmla="*/ 640446 w 1285144"/>
              <a:gd name="connsiteY87" fmla="*/ 302113 h 1218212"/>
              <a:gd name="connsiteX88" fmla="*/ 738085 w 1285144"/>
              <a:gd name="connsiteY88" fmla="*/ 400988 h 1218212"/>
              <a:gd name="connsiteX89" fmla="*/ 640446 w 1285144"/>
              <a:gd name="connsiteY89" fmla="*/ 498627 h 1218212"/>
              <a:gd name="connsiteX90" fmla="*/ 541571 w 1285144"/>
              <a:gd name="connsiteY90" fmla="*/ 400988 h 1218212"/>
              <a:gd name="connsiteX91" fmla="*/ 640446 w 1285144"/>
              <a:gd name="connsiteY91" fmla="*/ 302113 h 1218212"/>
              <a:gd name="connsiteX92" fmla="*/ 549212 w 1285144"/>
              <a:gd name="connsiteY92" fmla="*/ 209050 h 1218212"/>
              <a:gd name="connsiteX93" fmla="*/ 490706 w 1285144"/>
              <a:gd name="connsiteY93" fmla="*/ 540045 h 1218212"/>
              <a:gd name="connsiteX94" fmla="*/ 513112 w 1285144"/>
              <a:gd name="connsiteY94" fmla="*/ 751583 h 1218212"/>
              <a:gd name="connsiteX95" fmla="*/ 572863 w 1285144"/>
              <a:gd name="connsiteY95" fmla="*/ 751583 h 1218212"/>
              <a:gd name="connsiteX96" fmla="*/ 571618 w 1285144"/>
              <a:gd name="connsiteY96" fmla="*/ 749095 h 1218212"/>
              <a:gd name="connsiteX97" fmla="*/ 575353 w 1285144"/>
              <a:gd name="connsiteY97" fmla="*/ 730429 h 1218212"/>
              <a:gd name="connsiteX98" fmla="*/ 641328 w 1285144"/>
              <a:gd name="connsiteY98" fmla="*/ 681900 h 1218212"/>
              <a:gd name="connsiteX99" fmla="*/ 704813 w 1285144"/>
              <a:gd name="connsiteY99" fmla="*/ 722963 h 1218212"/>
              <a:gd name="connsiteX100" fmla="*/ 709792 w 1285144"/>
              <a:gd name="connsiteY100" fmla="*/ 749095 h 1218212"/>
              <a:gd name="connsiteX101" fmla="*/ 709792 w 1285144"/>
              <a:gd name="connsiteY101" fmla="*/ 751583 h 1218212"/>
              <a:gd name="connsiteX102" fmla="*/ 767054 w 1285144"/>
              <a:gd name="connsiteY102" fmla="*/ 751583 h 1218212"/>
              <a:gd name="connsiteX103" fmla="*/ 790705 w 1285144"/>
              <a:gd name="connsiteY103" fmla="*/ 540045 h 1218212"/>
              <a:gd name="connsiteX104" fmla="*/ 733444 w 1285144"/>
              <a:gd name="connsiteY104" fmla="*/ 209050 h 1218212"/>
              <a:gd name="connsiteX105" fmla="*/ 641328 w 1285144"/>
              <a:gd name="connsiteY105" fmla="*/ 32353 h 1218212"/>
              <a:gd name="connsiteX106" fmla="*/ 636349 w 1285144"/>
              <a:gd name="connsiteY106" fmla="*/ 34842 h 1218212"/>
              <a:gd name="connsiteX107" fmla="*/ 561660 w 1285144"/>
              <a:gd name="connsiteY107" fmla="*/ 175452 h 1218212"/>
              <a:gd name="connsiteX108" fmla="*/ 719751 w 1285144"/>
              <a:gd name="connsiteY108" fmla="*/ 175452 h 1218212"/>
              <a:gd name="connsiteX109" fmla="*/ 645062 w 1285144"/>
              <a:gd name="connsiteY109" fmla="*/ 34842 h 1218212"/>
              <a:gd name="connsiteX110" fmla="*/ 641328 w 1285144"/>
              <a:gd name="connsiteY110" fmla="*/ 32353 h 1218212"/>
              <a:gd name="connsiteX111" fmla="*/ 641328 w 1285144"/>
              <a:gd name="connsiteY111" fmla="*/ 0 h 1218212"/>
              <a:gd name="connsiteX112" fmla="*/ 672448 w 1285144"/>
              <a:gd name="connsiteY112" fmla="*/ 17421 h 1218212"/>
              <a:gd name="connsiteX113" fmla="*/ 823070 w 1285144"/>
              <a:gd name="connsiteY113" fmla="*/ 540045 h 1218212"/>
              <a:gd name="connsiteX114" fmla="*/ 800663 w 1285144"/>
              <a:gd name="connsiteY114" fmla="*/ 751583 h 1218212"/>
              <a:gd name="connsiteX115" fmla="*/ 953775 w 1285144"/>
              <a:gd name="connsiteY115" fmla="*/ 907126 h 1218212"/>
              <a:gd name="connsiteX116" fmla="*/ 946306 w 1285144"/>
              <a:gd name="connsiteY116" fmla="*/ 965610 h 1218212"/>
              <a:gd name="connsiteX117" fmla="*/ 963734 w 1285144"/>
              <a:gd name="connsiteY117" fmla="*/ 965610 h 1218212"/>
              <a:gd name="connsiteX118" fmla="*/ 1146721 w 1285144"/>
              <a:gd name="connsiteY118" fmla="*/ 1055203 h 1218212"/>
              <a:gd name="connsiteX119" fmla="*/ 1258754 w 1285144"/>
              <a:gd name="connsiteY119" fmla="*/ 928280 h 1218212"/>
              <a:gd name="connsiteX120" fmla="*/ 1281160 w 1285144"/>
              <a:gd name="connsiteY120" fmla="*/ 930769 h 1218212"/>
              <a:gd name="connsiteX121" fmla="*/ 1278670 w 1285144"/>
              <a:gd name="connsiteY121" fmla="*/ 953167 h 1218212"/>
              <a:gd name="connsiteX122" fmla="*/ 1159169 w 1285144"/>
              <a:gd name="connsiteY122" fmla="*/ 1091289 h 1218212"/>
              <a:gd name="connsiteX123" fmla="*/ 1146721 w 1285144"/>
              <a:gd name="connsiteY123" fmla="*/ 1097511 h 1218212"/>
              <a:gd name="connsiteX124" fmla="*/ 1133028 w 1285144"/>
              <a:gd name="connsiteY124" fmla="*/ 1091289 h 1218212"/>
              <a:gd name="connsiteX125" fmla="*/ 962489 w 1285144"/>
              <a:gd name="connsiteY125" fmla="*/ 997963 h 1218212"/>
              <a:gd name="connsiteX126" fmla="*/ 935103 w 1285144"/>
              <a:gd name="connsiteY126" fmla="*/ 997963 h 1218212"/>
              <a:gd name="connsiteX127" fmla="*/ 859170 w 1285144"/>
              <a:gd name="connsiteY127" fmla="*/ 1092533 h 1218212"/>
              <a:gd name="connsiteX128" fmla="*/ 844232 w 1285144"/>
              <a:gd name="connsiteY128" fmla="*/ 1097511 h 1218212"/>
              <a:gd name="connsiteX129" fmla="*/ 830539 w 1285144"/>
              <a:gd name="connsiteY129" fmla="*/ 1095022 h 1218212"/>
              <a:gd name="connsiteX130" fmla="*/ 815601 w 1285144"/>
              <a:gd name="connsiteY130" fmla="*/ 1070135 h 1218212"/>
              <a:gd name="connsiteX131" fmla="*/ 815601 w 1285144"/>
              <a:gd name="connsiteY131" fmla="*/ 1040271 h 1218212"/>
              <a:gd name="connsiteX132" fmla="*/ 783236 w 1285144"/>
              <a:gd name="connsiteY132" fmla="*/ 1068891 h 1218212"/>
              <a:gd name="connsiteX133" fmla="*/ 689875 w 1285144"/>
              <a:gd name="connsiteY133" fmla="*/ 1195814 h 1218212"/>
              <a:gd name="connsiteX134" fmla="*/ 688631 w 1285144"/>
              <a:gd name="connsiteY134" fmla="*/ 1197058 h 1218212"/>
              <a:gd name="connsiteX135" fmla="*/ 641328 w 1285144"/>
              <a:gd name="connsiteY135" fmla="*/ 1218212 h 1218212"/>
              <a:gd name="connsiteX136" fmla="*/ 591535 w 1285144"/>
              <a:gd name="connsiteY136" fmla="*/ 1197058 h 1218212"/>
              <a:gd name="connsiteX137" fmla="*/ 591535 w 1285144"/>
              <a:gd name="connsiteY137" fmla="*/ 1195814 h 1218212"/>
              <a:gd name="connsiteX138" fmla="*/ 498175 w 1285144"/>
              <a:gd name="connsiteY138" fmla="*/ 1068891 h 1218212"/>
              <a:gd name="connsiteX139" fmla="*/ 464565 w 1285144"/>
              <a:gd name="connsiteY139" fmla="*/ 1040271 h 1218212"/>
              <a:gd name="connsiteX140" fmla="*/ 464565 w 1285144"/>
              <a:gd name="connsiteY140" fmla="*/ 1070135 h 1218212"/>
              <a:gd name="connsiteX141" fmla="*/ 450872 w 1285144"/>
              <a:gd name="connsiteY141" fmla="*/ 1095022 h 1218212"/>
              <a:gd name="connsiteX142" fmla="*/ 437179 w 1285144"/>
              <a:gd name="connsiteY142" fmla="*/ 1097511 h 1218212"/>
              <a:gd name="connsiteX143" fmla="*/ 422241 w 1285144"/>
              <a:gd name="connsiteY143" fmla="*/ 1092533 h 1218212"/>
              <a:gd name="connsiteX144" fmla="*/ 346308 w 1285144"/>
              <a:gd name="connsiteY144" fmla="*/ 997963 h 1218212"/>
              <a:gd name="connsiteX145" fmla="*/ 317677 w 1285144"/>
              <a:gd name="connsiteY145" fmla="*/ 997963 h 1218212"/>
              <a:gd name="connsiteX146" fmla="*/ 147138 w 1285144"/>
              <a:gd name="connsiteY146" fmla="*/ 1091289 h 1218212"/>
              <a:gd name="connsiteX147" fmla="*/ 134690 w 1285144"/>
              <a:gd name="connsiteY147" fmla="*/ 1097511 h 1218212"/>
              <a:gd name="connsiteX148" fmla="*/ 120997 w 1285144"/>
              <a:gd name="connsiteY148" fmla="*/ 1091289 h 1218212"/>
              <a:gd name="connsiteX149" fmla="*/ 6475 w 1285144"/>
              <a:gd name="connsiteY149" fmla="*/ 943212 h 1218212"/>
              <a:gd name="connsiteX150" fmla="*/ 3985 w 1285144"/>
              <a:gd name="connsiteY150" fmla="*/ 920814 h 1218212"/>
              <a:gd name="connsiteX151" fmla="*/ 27636 w 1285144"/>
              <a:gd name="connsiteY151" fmla="*/ 919570 h 1218212"/>
              <a:gd name="connsiteX152" fmla="*/ 134690 w 1285144"/>
              <a:gd name="connsiteY152" fmla="*/ 1053959 h 1218212"/>
              <a:gd name="connsiteX153" fmla="*/ 316432 w 1285144"/>
              <a:gd name="connsiteY153" fmla="*/ 965610 h 1218212"/>
              <a:gd name="connsiteX154" fmla="*/ 335105 w 1285144"/>
              <a:gd name="connsiteY154" fmla="*/ 965610 h 1218212"/>
              <a:gd name="connsiteX155" fmla="*/ 327636 w 1285144"/>
              <a:gd name="connsiteY155" fmla="*/ 907126 h 1218212"/>
              <a:gd name="connsiteX156" fmla="*/ 480747 w 1285144"/>
              <a:gd name="connsiteY156" fmla="*/ 751583 h 1218212"/>
              <a:gd name="connsiteX157" fmla="*/ 458341 w 1285144"/>
              <a:gd name="connsiteY157" fmla="*/ 540045 h 1218212"/>
              <a:gd name="connsiteX158" fmla="*/ 610208 w 1285144"/>
              <a:gd name="connsiteY158" fmla="*/ 17421 h 1218212"/>
              <a:gd name="connsiteX159" fmla="*/ 641328 w 1285144"/>
              <a:gd name="connsiteY159" fmla="*/ 0 h 121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285144" h="1218212">
                <a:moveTo>
                  <a:pt x="676182" y="1060180"/>
                </a:moveTo>
                <a:lnTo>
                  <a:pt x="676182" y="1065158"/>
                </a:lnTo>
                <a:cubicBezTo>
                  <a:pt x="674938" y="1083823"/>
                  <a:pt x="658755" y="1097511"/>
                  <a:pt x="641328" y="1097511"/>
                </a:cubicBezTo>
                <a:cubicBezTo>
                  <a:pt x="626390" y="1097511"/>
                  <a:pt x="612697" y="1088800"/>
                  <a:pt x="607718" y="1075112"/>
                </a:cubicBezTo>
                <a:cubicBezTo>
                  <a:pt x="602739" y="1097511"/>
                  <a:pt x="595270" y="1118664"/>
                  <a:pt x="589046" y="1136085"/>
                </a:cubicBezTo>
                <a:lnTo>
                  <a:pt x="616432" y="1174660"/>
                </a:lnTo>
                <a:cubicBezTo>
                  <a:pt x="628880" y="1188348"/>
                  <a:pt x="651286" y="1188348"/>
                  <a:pt x="664979" y="1174660"/>
                </a:cubicBezTo>
                <a:lnTo>
                  <a:pt x="697344" y="1129864"/>
                </a:lnTo>
                <a:cubicBezTo>
                  <a:pt x="689875" y="1109954"/>
                  <a:pt x="682406" y="1085067"/>
                  <a:pt x="676182" y="1060180"/>
                </a:cubicBezTo>
                <a:close/>
                <a:moveTo>
                  <a:pt x="896514" y="1004185"/>
                </a:moveTo>
                <a:cubicBezTo>
                  <a:pt x="880331" y="1007918"/>
                  <a:pt x="864149" y="1012895"/>
                  <a:pt x="849211" y="1020361"/>
                </a:cubicBezTo>
                <a:lnTo>
                  <a:pt x="849211" y="1060180"/>
                </a:lnTo>
                <a:cubicBezTo>
                  <a:pt x="867883" y="1046493"/>
                  <a:pt x="884066" y="1026583"/>
                  <a:pt x="896514" y="1004185"/>
                </a:cubicBezTo>
                <a:close/>
                <a:moveTo>
                  <a:pt x="384897" y="1004185"/>
                </a:moveTo>
                <a:cubicBezTo>
                  <a:pt x="397345" y="1026583"/>
                  <a:pt x="413528" y="1046493"/>
                  <a:pt x="432200" y="1060180"/>
                </a:cubicBezTo>
                <a:lnTo>
                  <a:pt x="432200" y="1020361"/>
                </a:lnTo>
                <a:cubicBezTo>
                  <a:pt x="417262" y="1012895"/>
                  <a:pt x="402324" y="1007918"/>
                  <a:pt x="384897" y="1004185"/>
                </a:cubicBezTo>
                <a:close/>
                <a:moveTo>
                  <a:pt x="806888" y="905882"/>
                </a:moveTo>
                <a:lnTo>
                  <a:pt x="747137" y="920814"/>
                </a:lnTo>
                <a:cubicBezTo>
                  <a:pt x="742157" y="933257"/>
                  <a:pt x="737178" y="945701"/>
                  <a:pt x="732199" y="956900"/>
                </a:cubicBezTo>
                <a:cubicBezTo>
                  <a:pt x="723485" y="970588"/>
                  <a:pt x="713527" y="983031"/>
                  <a:pt x="701079" y="992986"/>
                </a:cubicBezTo>
                <a:cubicBezTo>
                  <a:pt x="698589" y="1007918"/>
                  <a:pt x="706058" y="1050226"/>
                  <a:pt x="720996" y="1098755"/>
                </a:cubicBezTo>
                <a:lnTo>
                  <a:pt x="757095" y="1048981"/>
                </a:lnTo>
                <a:cubicBezTo>
                  <a:pt x="757095" y="1047737"/>
                  <a:pt x="757095" y="1047737"/>
                  <a:pt x="758340" y="1047737"/>
                </a:cubicBezTo>
                <a:cubicBezTo>
                  <a:pt x="775767" y="1029072"/>
                  <a:pt x="794439" y="1014140"/>
                  <a:pt x="815601" y="1000452"/>
                </a:cubicBezTo>
                <a:lnTo>
                  <a:pt x="815601" y="913348"/>
                </a:lnTo>
                <a:cubicBezTo>
                  <a:pt x="815601" y="910859"/>
                  <a:pt x="814356" y="908371"/>
                  <a:pt x="813112" y="907126"/>
                </a:cubicBezTo>
                <a:cubicBezTo>
                  <a:pt x="811867" y="905882"/>
                  <a:pt x="810622" y="904637"/>
                  <a:pt x="806888" y="905882"/>
                </a:cubicBezTo>
                <a:close/>
                <a:moveTo>
                  <a:pt x="474523" y="905882"/>
                </a:moveTo>
                <a:cubicBezTo>
                  <a:pt x="470789" y="905882"/>
                  <a:pt x="469544" y="905882"/>
                  <a:pt x="468299" y="907126"/>
                </a:cubicBezTo>
                <a:cubicBezTo>
                  <a:pt x="467054" y="908371"/>
                  <a:pt x="464565" y="910859"/>
                  <a:pt x="464565" y="913348"/>
                </a:cubicBezTo>
                <a:lnTo>
                  <a:pt x="464565" y="1000452"/>
                </a:lnTo>
                <a:cubicBezTo>
                  <a:pt x="485727" y="1014140"/>
                  <a:pt x="505644" y="1029072"/>
                  <a:pt x="523071" y="1047737"/>
                </a:cubicBezTo>
                <a:cubicBezTo>
                  <a:pt x="524316" y="1047737"/>
                  <a:pt x="524316" y="1047737"/>
                  <a:pt x="524316" y="1048981"/>
                </a:cubicBezTo>
                <a:lnTo>
                  <a:pt x="565394" y="1104977"/>
                </a:lnTo>
                <a:cubicBezTo>
                  <a:pt x="582822" y="1051470"/>
                  <a:pt x="586556" y="1005429"/>
                  <a:pt x="580332" y="994230"/>
                </a:cubicBezTo>
                <a:cubicBezTo>
                  <a:pt x="567884" y="984275"/>
                  <a:pt x="556681" y="971832"/>
                  <a:pt x="550457" y="956900"/>
                </a:cubicBezTo>
                <a:cubicBezTo>
                  <a:pt x="544233" y="945701"/>
                  <a:pt x="539253" y="933257"/>
                  <a:pt x="534274" y="920814"/>
                </a:cubicBezTo>
                <a:close/>
                <a:moveTo>
                  <a:pt x="793195" y="783936"/>
                </a:moveTo>
                <a:cubicBezTo>
                  <a:pt x="784481" y="818778"/>
                  <a:pt x="774522" y="851131"/>
                  <a:pt x="762074" y="883484"/>
                </a:cubicBezTo>
                <a:lnTo>
                  <a:pt x="799419" y="874773"/>
                </a:lnTo>
                <a:cubicBezTo>
                  <a:pt x="801908" y="873529"/>
                  <a:pt x="805643" y="873529"/>
                  <a:pt x="809377" y="873529"/>
                </a:cubicBezTo>
                <a:cubicBezTo>
                  <a:pt x="818091" y="873529"/>
                  <a:pt x="826804" y="876018"/>
                  <a:pt x="833028" y="880995"/>
                </a:cubicBezTo>
                <a:cubicBezTo>
                  <a:pt x="842987" y="889705"/>
                  <a:pt x="849211" y="900904"/>
                  <a:pt x="849211" y="913348"/>
                </a:cubicBezTo>
                <a:lnTo>
                  <a:pt x="849211" y="984275"/>
                </a:lnTo>
                <a:cubicBezTo>
                  <a:pt x="869128" y="976809"/>
                  <a:pt x="890290" y="970588"/>
                  <a:pt x="911452" y="968099"/>
                </a:cubicBezTo>
                <a:cubicBezTo>
                  <a:pt x="917676" y="948189"/>
                  <a:pt x="921410" y="928280"/>
                  <a:pt x="921410" y="907126"/>
                </a:cubicBezTo>
                <a:cubicBezTo>
                  <a:pt x="921410" y="838687"/>
                  <a:pt x="865394" y="783936"/>
                  <a:pt x="798174" y="783936"/>
                </a:cubicBezTo>
                <a:close/>
                <a:moveTo>
                  <a:pt x="706058" y="783936"/>
                </a:moveTo>
                <a:lnTo>
                  <a:pt x="687386" y="961877"/>
                </a:lnTo>
                <a:lnTo>
                  <a:pt x="688631" y="961877"/>
                </a:lnTo>
                <a:cubicBezTo>
                  <a:pt x="693610" y="956900"/>
                  <a:pt x="698589" y="950678"/>
                  <a:pt x="702324" y="941968"/>
                </a:cubicBezTo>
                <a:cubicBezTo>
                  <a:pt x="708548" y="928280"/>
                  <a:pt x="714772" y="914592"/>
                  <a:pt x="720996" y="900904"/>
                </a:cubicBezTo>
                <a:cubicBezTo>
                  <a:pt x="724730" y="889705"/>
                  <a:pt x="729709" y="878506"/>
                  <a:pt x="733444" y="868552"/>
                </a:cubicBezTo>
                <a:cubicBezTo>
                  <a:pt x="733444" y="867307"/>
                  <a:pt x="733444" y="867307"/>
                  <a:pt x="733444" y="866063"/>
                </a:cubicBezTo>
                <a:cubicBezTo>
                  <a:pt x="737178" y="856108"/>
                  <a:pt x="740913" y="846153"/>
                  <a:pt x="744647" y="836199"/>
                </a:cubicBezTo>
                <a:cubicBezTo>
                  <a:pt x="744647" y="834954"/>
                  <a:pt x="745892" y="833710"/>
                  <a:pt x="745892" y="832466"/>
                </a:cubicBezTo>
                <a:cubicBezTo>
                  <a:pt x="750871" y="817533"/>
                  <a:pt x="754606" y="800113"/>
                  <a:pt x="758340" y="783936"/>
                </a:cubicBezTo>
                <a:close/>
                <a:moveTo>
                  <a:pt x="521826" y="783936"/>
                </a:moveTo>
                <a:cubicBezTo>
                  <a:pt x="525560" y="800113"/>
                  <a:pt x="530540" y="817533"/>
                  <a:pt x="535519" y="832466"/>
                </a:cubicBezTo>
                <a:cubicBezTo>
                  <a:pt x="536764" y="833710"/>
                  <a:pt x="536764" y="834954"/>
                  <a:pt x="536764" y="836199"/>
                </a:cubicBezTo>
                <a:cubicBezTo>
                  <a:pt x="540498" y="846153"/>
                  <a:pt x="542988" y="856108"/>
                  <a:pt x="547967" y="866063"/>
                </a:cubicBezTo>
                <a:cubicBezTo>
                  <a:pt x="547967" y="867307"/>
                  <a:pt x="547967" y="867307"/>
                  <a:pt x="547967" y="868552"/>
                </a:cubicBezTo>
                <a:cubicBezTo>
                  <a:pt x="552946" y="878506"/>
                  <a:pt x="556681" y="889705"/>
                  <a:pt x="561660" y="900904"/>
                </a:cubicBezTo>
                <a:cubicBezTo>
                  <a:pt x="566639" y="914592"/>
                  <a:pt x="572863" y="928280"/>
                  <a:pt x="579087" y="941968"/>
                </a:cubicBezTo>
                <a:cubicBezTo>
                  <a:pt x="584066" y="950678"/>
                  <a:pt x="589046" y="956900"/>
                  <a:pt x="594025" y="963122"/>
                </a:cubicBezTo>
                <a:lnTo>
                  <a:pt x="575353" y="783936"/>
                </a:lnTo>
                <a:close/>
                <a:moveTo>
                  <a:pt x="483237" y="783936"/>
                </a:moveTo>
                <a:cubicBezTo>
                  <a:pt x="416017" y="783936"/>
                  <a:pt x="361246" y="838687"/>
                  <a:pt x="361246" y="907126"/>
                </a:cubicBezTo>
                <a:cubicBezTo>
                  <a:pt x="361246" y="928280"/>
                  <a:pt x="363735" y="948189"/>
                  <a:pt x="369959" y="968099"/>
                </a:cubicBezTo>
                <a:cubicBezTo>
                  <a:pt x="391121" y="970588"/>
                  <a:pt x="412283" y="976809"/>
                  <a:pt x="432200" y="984275"/>
                </a:cubicBezTo>
                <a:lnTo>
                  <a:pt x="432200" y="913348"/>
                </a:lnTo>
                <a:cubicBezTo>
                  <a:pt x="432200" y="900904"/>
                  <a:pt x="437179" y="889705"/>
                  <a:pt x="447137" y="880995"/>
                </a:cubicBezTo>
                <a:cubicBezTo>
                  <a:pt x="457096" y="873529"/>
                  <a:pt x="470789" y="871040"/>
                  <a:pt x="481992" y="874773"/>
                </a:cubicBezTo>
                <a:lnTo>
                  <a:pt x="519336" y="883484"/>
                </a:lnTo>
                <a:cubicBezTo>
                  <a:pt x="506888" y="851131"/>
                  <a:pt x="496930" y="818778"/>
                  <a:pt x="488216" y="783936"/>
                </a:cubicBezTo>
                <a:close/>
                <a:moveTo>
                  <a:pt x="641328" y="714253"/>
                </a:moveTo>
                <a:cubicBezTo>
                  <a:pt x="621411" y="714253"/>
                  <a:pt x="605228" y="730429"/>
                  <a:pt x="603984" y="749095"/>
                </a:cubicBezTo>
                <a:lnTo>
                  <a:pt x="637593" y="1062669"/>
                </a:lnTo>
                <a:cubicBezTo>
                  <a:pt x="637593" y="1065158"/>
                  <a:pt x="642573" y="1065158"/>
                  <a:pt x="643817" y="1062669"/>
                </a:cubicBezTo>
                <a:lnTo>
                  <a:pt x="676182" y="749095"/>
                </a:lnTo>
                <a:cubicBezTo>
                  <a:pt x="676182" y="730429"/>
                  <a:pt x="660000" y="714253"/>
                  <a:pt x="641328" y="714253"/>
                </a:cubicBezTo>
                <a:close/>
                <a:moveTo>
                  <a:pt x="640446" y="334248"/>
                </a:moveTo>
                <a:cubicBezTo>
                  <a:pt x="603368" y="334248"/>
                  <a:pt x="574941" y="363910"/>
                  <a:pt x="574941" y="400988"/>
                </a:cubicBezTo>
                <a:cubicBezTo>
                  <a:pt x="574941" y="436830"/>
                  <a:pt x="603368" y="466493"/>
                  <a:pt x="640446" y="466493"/>
                </a:cubicBezTo>
                <a:cubicBezTo>
                  <a:pt x="675052" y="466493"/>
                  <a:pt x="704715" y="436830"/>
                  <a:pt x="704715" y="400988"/>
                </a:cubicBezTo>
                <a:cubicBezTo>
                  <a:pt x="704715" y="363910"/>
                  <a:pt x="675052" y="334248"/>
                  <a:pt x="640446" y="334248"/>
                </a:cubicBezTo>
                <a:close/>
                <a:moveTo>
                  <a:pt x="640446" y="302113"/>
                </a:moveTo>
                <a:cubicBezTo>
                  <a:pt x="693591" y="302113"/>
                  <a:pt x="738085" y="346607"/>
                  <a:pt x="738085" y="400988"/>
                </a:cubicBezTo>
                <a:cubicBezTo>
                  <a:pt x="738085" y="454134"/>
                  <a:pt x="693591" y="498627"/>
                  <a:pt x="640446" y="498627"/>
                </a:cubicBezTo>
                <a:cubicBezTo>
                  <a:pt x="586065" y="498627"/>
                  <a:pt x="541571" y="454134"/>
                  <a:pt x="541571" y="400988"/>
                </a:cubicBezTo>
                <a:cubicBezTo>
                  <a:pt x="541571" y="346607"/>
                  <a:pt x="586065" y="302113"/>
                  <a:pt x="640446" y="302113"/>
                </a:cubicBezTo>
                <a:close/>
                <a:moveTo>
                  <a:pt x="549212" y="209050"/>
                </a:moveTo>
                <a:cubicBezTo>
                  <a:pt x="510623" y="311086"/>
                  <a:pt x="490706" y="424321"/>
                  <a:pt x="490706" y="540045"/>
                </a:cubicBezTo>
                <a:cubicBezTo>
                  <a:pt x="490706" y="612217"/>
                  <a:pt x="499419" y="683144"/>
                  <a:pt x="513112" y="751583"/>
                </a:cubicBezTo>
                <a:lnTo>
                  <a:pt x="572863" y="751583"/>
                </a:lnTo>
                <a:lnTo>
                  <a:pt x="571618" y="749095"/>
                </a:lnTo>
                <a:cubicBezTo>
                  <a:pt x="571618" y="742873"/>
                  <a:pt x="572863" y="736651"/>
                  <a:pt x="575353" y="730429"/>
                </a:cubicBezTo>
                <a:cubicBezTo>
                  <a:pt x="584066" y="701810"/>
                  <a:pt x="610208" y="681900"/>
                  <a:pt x="641328" y="681900"/>
                </a:cubicBezTo>
                <a:cubicBezTo>
                  <a:pt x="668714" y="681900"/>
                  <a:pt x="693610" y="698077"/>
                  <a:pt x="704813" y="722963"/>
                </a:cubicBezTo>
                <a:cubicBezTo>
                  <a:pt x="707303" y="731674"/>
                  <a:pt x="709792" y="740384"/>
                  <a:pt x="709792" y="749095"/>
                </a:cubicBezTo>
                <a:lnTo>
                  <a:pt x="709792" y="751583"/>
                </a:lnTo>
                <a:lnTo>
                  <a:pt x="767054" y="751583"/>
                </a:lnTo>
                <a:cubicBezTo>
                  <a:pt x="783236" y="683144"/>
                  <a:pt x="790705" y="612217"/>
                  <a:pt x="790705" y="540045"/>
                </a:cubicBezTo>
                <a:cubicBezTo>
                  <a:pt x="790705" y="424321"/>
                  <a:pt x="770788" y="311086"/>
                  <a:pt x="733444" y="209050"/>
                </a:cubicBezTo>
                <a:close/>
                <a:moveTo>
                  <a:pt x="641328" y="32353"/>
                </a:moveTo>
                <a:cubicBezTo>
                  <a:pt x="640083" y="32353"/>
                  <a:pt x="637593" y="33597"/>
                  <a:pt x="636349" y="34842"/>
                </a:cubicBezTo>
                <a:cubicBezTo>
                  <a:pt x="607718" y="78394"/>
                  <a:pt x="582822" y="125679"/>
                  <a:pt x="561660" y="175452"/>
                </a:cubicBezTo>
                <a:lnTo>
                  <a:pt x="719751" y="175452"/>
                </a:lnTo>
                <a:cubicBezTo>
                  <a:pt x="699834" y="125679"/>
                  <a:pt x="674938" y="78394"/>
                  <a:pt x="645062" y="34842"/>
                </a:cubicBezTo>
                <a:cubicBezTo>
                  <a:pt x="642573" y="33597"/>
                  <a:pt x="641328" y="32353"/>
                  <a:pt x="641328" y="32353"/>
                </a:cubicBezTo>
                <a:close/>
                <a:moveTo>
                  <a:pt x="641328" y="0"/>
                </a:moveTo>
                <a:cubicBezTo>
                  <a:pt x="653776" y="0"/>
                  <a:pt x="664979" y="7466"/>
                  <a:pt x="672448" y="17421"/>
                </a:cubicBezTo>
                <a:cubicBezTo>
                  <a:pt x="768298" y="160520"/>
                  <a:pt x="823070" y="345928"/>
                  <a:pt x="823070" y="540045"/>
                </a:cubicBezTo>
                <a:cubicBezTo>
                  <a:pt x="823070" y="612217"/>
                  <a:pt x="815601" y="683144"/>
                  <a:pt x="800663" y="751583"/>
                </a:cubicBezTo>
                <a:cubicBezTo>
                  <a:pt x="885311" y="752828"/>
                  <a:pt x="953775" y="822511"/>
                  <a:pt x="953775" y="907126"/>
                </a:cubicBezTo>
                <a:cubicBezTo>
                  <a:pt x="953775" y="925791"/>
                  <a:pt x="950041" y="945701"/>
                  <a:pt x="946306" y="965610"/>
                </a:cubicBezTo>
                <a:cubicBezTo>
                  <a:pt x="952530" y="965610"/>
                  <a:pt x="958754" y="965610"/>
                  <a:pt x="963734" y="965610"/>
                </a:cubicBezTo>
                <a:cubicBezTo>
                  <a:pt x="1034688" y="969343"/>
                  <a:pt x="1100663" y="1001696"/>
                  <a:pt x="1146721" y="1055203"/>
                </a:cubicBezTo>
                <a:cubicBezTo>
                  <a:pt x="1171617" y="1022850"/>
                  <a:pt x="1226388" y="954411"/>
                  <a:pt x="1258754" y="928280"/>
                </a:cubicBezTo>
                <a:cubicBezTo>
                  <a:pt x="1264978" y="922058"/>
                  <a:pt x="1276181" y="923303"/>
                  <a:pt x="1281160" y="930769"/>
                </a:cubicBezTo>
                <a:cubicBezTo>
                  <a:pt x="1287384" y="936990"/>
                  <a:pt x="1286139" y="948189"/>
                  <a:pt x="1278670" y="953167"/>
                </a:cubicBezTo>
                <a:cubicBezTo>
                  <a:pt x="1240081" y="985520"/>
                  <a:pt x="1160414" y="1090045"/>
                  <a:pt x="1159169" y="1091289"/>
                </a:cubicBezTo>
                <a:cubicBezTo>
                  <a:pt x="1156679" y="1095022"/>
                  <a:pt x="1151700" y="1098755"/>
                  <a:pt x="1146721" y="1097511"/>
                </a:cubicBezTo>
                <a:cubicBezTo>
                  <a:pt x="1140497" y="1097511"/>
                  <a:pt x="1136762" y="1095022"/>
                  <a:pt x="1133028" y="1091289"/>
                </a:cubicBezTo>
                <a:cubicBezTo>
                  <a:pt x="1093194" y="1035293"/>
                  <a:pt x="1030953" y="1002941"/>
                  <a:pt x="962489" y="997963"/>
                </a:cubicBezTo>
                <a:cubicBezTo>
                  <a:pt x="953775" y="996719"/>
                  <a:pt x="943817" y="997963"/>
                  <a:pt x="935103" y="997963"/>
                </a:cubicBezTo>
                <a:cubicBezTo>
                  <a:pt x="917676" y="1037782"/>
                  <a:pt x="891535" y="1071379"/>
                  <a:pt x="859170" y="1092533"/>
                </a:cubicBezTo>
                <a:cubicBezTo>
                  <a:pt x="855435" y="1096266"/>
                  <a:pt x="849211" y="1097511"/>
                  <a:pt x="844232" y="1097511"/>
                </a:cubicBezTo>
                <a:cubicBezTo>
                  <a:pt x="839253" y="1097511"/>
                  <a:pt x="835518" y="1096266"/>
                  <a:pt x="830539" y="1095022"/>
                </a:cubicBezTo>
                <a:cubicBezTo>
                  <a:pt x="821825" y="1090045"/>
                  <a:pt x="815601" y="1080090"/>
                  <a:pt x="815601" y="1070135"/>
                </a:cubicBezTo>
                <a:lnTo>
                  <a:pt x="815601" y="1040271"/>
                </a:lnTo>
                <a:cubicBezTo>
                  <a:pt x="804398" y="1048981"/>
                  <a:pt x="793195" y="1057692"/>
                  <a:pt x="783236" y="1068891"/>
                </a:cubicBezTo>
                <a:lnTo>
                  <a:pt x="689875" y="1195814"/>
                </a:lnTo>
                <a:cubicBezTo>
                  <a:pt x="689875" y="1197058"/>
                  <a:pt x="689875" y="1197058"/>
                  <a:pt x="688631" y="1197058"/>
                </a:cubicBezTo>
                <a:cubicBezTo>
                  <a:pt x="676182" y="1210746"/>
                  <a:pt x="658755" y="1218212"/>
                  <a:pt x="641328" y="1218212"/>
                </a:cubicBezTo>
                <a:cubicBezTo>
                  <a:pt x="622656" y="1218212"/>
                  <a:pt x="605228" y="1210746"/>
                  <a:pt x="591535" y="1197058"/>
                </a:cubicBezTo>
                <a:cubicBezTo>
                  <a:pt x="591535" y="1197058"/>
                  <a:pt x="591535" y="1197058"/>
                  <a:pt x="591535" y="1195814"/>
                </a:cubicBezTo>
                <a:lnTo>
                  <a:pt x="498175" y="1068891"/>
                </a:lnTo>
                <a:cubicBezTo>
                  <a:pt x="488216" y="1057692"/>
                  <a:pt x="477013" y="1048981"/>
                  <a:pt x="464565" y="1040271"/>
                </a:cubicBezTo>
                <a:lnTo>
                  <a:pt x="464565" y="1070135"/>
                </a:lnTo>
                <a:cubicBezTo>
                  <a:pt x="464565" y="1080090"/>
                  <a:pt x="459586" y="1090045"/>
                  <a:pt x="450872" y="1095022"/>
                </a:cubicBezTo>
                <a:cubicBezTo>
                  <a:pt x="445893" y="1096266"/>
                  <a:pt x="442158" y="1097511"/>
                  <a:pt x="437179" y="1097511"/>
                </a:cubicBezTo>
                <a:cubicBezTo>
                  <a:pt x="432200" y="1097511"/>
                  <a:pt x="427220" y="1096266"/>
                  <a:pt x="422241" y="1092533"/>
                </a:cubicBezTo>
                <a:cubicBezTo>
                  <a:pt x="389876" y="1071379"/>
                  <a:pt x="362490" y="1037782"/>
                  <a:pt x="346308" y="997963"/>
                </a:cubicBezTo>
                <a:cubicBezTo>
                  <a:pt x="337594" y="996719"/>
                  <a:pt x="327636" y="996719"/>
                  <a:pt x="317677" y="997963"/>
                </a:cubicBezTo>
                <a:cubicBezTo>
                  <a:pt x="250457" y="1002941"/>
                  <a:pt x="188217" y="1035293"/>
                  <a:pt x="147138" y="1091289"/>
                </a:cubicBezTo>
                <a:cubicBezTo>
                  <a:pt x="144649" y="1095022"/>
                  <a:pt x="139669" y="1097511"/>
                  <a:pt x="134690" y="1097511"/>
                </a:cubicBezTo>
                <a:cubicBezTo>
                  <a:pt x="129711" y="1097511"/>
                  <a:pt x="124732" y="1095022"/>
                  <a:pt x="120997" y="1091289"/>
                </a:cubicBezTo>
                <a:cubicBezTo>
                  <a:pt x="119752" y="1088800"/>
                  <a:pt x="43819" y="976809"/>
                  <a:pt x="6475" y="943212"/>
                </a:cubicBezTo>
                <a:cubicBezTo>
                  <a:pt x="-994" y="938235"/>
                  <a:pt x="-2239" y="928280"/>
                  <a:pt x="3985" y="920814"/>
                </a:cubicBezTo>
                <a:cubicBezTo>
                  <a:pt x="10209" y="914592"/>
                  <a:pt x="20168" y="913348"/>
                  <a:pt x="27636" y="919570"/>
                </a:cubicBezTo>
                <a:cubicBezTo>
                  <a:pt x="58757" y="946945"/>
                  <a:pt x="112284" y="1020361"/>
                  <a:pt x="134690" y="1053959"/>
                </a:cubicBezTo>
                <a:cubicBezTo>
                  <a:pt x="180748" y="1001696"/>
                  <a:pt x="246723" y="969343"/>
                  <a:pt x="316432" y="965610"/>
                </a:cubicBezTo>
                <a:cubicBezTo>
                  <a:pt x="322656" y="965610"/>
                  <a:pt x="328880" y="965610"/>
                  <a:pt x="335105" y="965610"/>
                </a:cubicBezTo>
                <a:cubicBezTo>
                  <a:pt x="330125" y="945701"/>
                  <a:pt x="327636" y="925791"/>
                  <a:pt x="327636" y="907126"/>
                </a:cubicBezTo>
                <a:cubicBezTo>
                  <a:pt x="327636" y="822511"/>
                  <a:pt x="396100" y="752828"/>
                  <a:pt x="480747" y="751583"/>
                </a:cubicBezTo>
                <a:cubicBezTo>
                  <a:pt x="465810" y="683144"/>
                  <a:pt x="458341" y="612217"/>
                  <a:pt x="458341" y="540045"/>
                </a:cubicBezTo>
                <a:cubicBezTo>
                  <a:pt x="458341" y="345928"/>
                  <a:pt x="511868" y="160520"/>
                  <a:pt x="610208" y="17421"/>
                </a:cubicBezTo>
                <a:cubicBezTo>
                  <a:pt x="616432" y="7466"/>
                  <a:pt x="627635" y="0"/>
                  <a:pt x="641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3EBDB79-E68C-7041-90EF-2D964976B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206" y="5546569"/>
            <a:ext cx="664161" cy="558547"/>
          </a:xfrm>
          <a:custGeom>
            <a:avLst/>
            <a:gdLst>
              <a:gd name="connsiteX0" fmla="*/ 662800 w 1328322"/>
              <a:gd name="connsiteY0" fmla="*/ 678083 h 1117093"/>
              <a:gd name="connsiteX1" fmla="*/ 659082 w 1328322"/>
              <a:gd name="connsiteY1" fmla="*/ 680576 h 1117093"/>
              <a:gd name="connsiteX2" fmla="*/ 600848 w 1328322"/>
              <a:gd name="connsiteY2" fmla="*/ 791512 h 1117093"/>
              <a:gd name="connsiteX3" fmla="*/ 576068 w 1328322"/>
              <a:gd name="connsiteY3" fmla="*/ 810209 h 1117093"/>
              <a:gd name="connsiteX4" fmla="*/ 453404 w 1328322"/>
              <a:gd name="connsiteY4" fmla="*/ 831400 h 1117093"/>
              <a:gd name="connsiteX5" fmla="*/ 450924 w 1328322"/>
              <a:gd name="connsiteY5" fmla="*/ 833892 h 1117093"/>
              <a:gd name="connsiteX6" fmla="*/ 450924 w 1328322"/>
              <a:gd name="connsiteY6" fmla="*/ 836385 h 1117093"/>
              <a:gd name="connsiteX7" fmla="*/ 537658 w 1328322"/>
              <a:gd name="connsiteY7" fmla="*/ 926132 h 1117093"/>
              <a:gd name="connsiteX8" fmla="*/ 547570 w 1328322"/>
              <a:gd name="connsiteY8" fmla="*/ 956047 h 1117093"/>
              <a:gd name="connsiteX9" fmla="*/ 530224 w 1328322"/>
              <a:gd name="connsiteY9" fmla="*/ 1080695 h 1117093"/>
              <a:gd name="connsiteX10" fmla="*/ 531462 w 1328322"/>
              <a:gd name="connsiteY10" fmla="*/ 1083188 h 1117093"/>
              <a:gd name="connsiteX11" fmla="*/ 533940 w 1328322"/>
              <a:gd name="connsiteY11" fmla="*/ 1084434 h 1117093"/>
              <a:gd name="connsiteX12" fmla="*/ 646692 w 1328322"/>
              <a:gd name="connsiteY12" fmla="*/ 1028343 h 1117093"/>
              <a:gd name="connsiteX13" fmla="*/ 677668 w 1328322"/>
              <a:gd name="connsiteY13" fmla="*/ 1028343 h 1117093"/>
              <a:gd name="connsiteX14" fmla="*/ 789180 w 1328322"/>
              <a:gd name="connsiteY14" fmla="*/ 1084434 h 1117093"/>
              <a:gd name="connsiteX15" fmla="*/ 792898 w 1328322"/>
              <a:gd name="connsiteY15" fmla="*/ 1083188 h 1117093"/>
              <a:gd name="connsiteX16" fmla="*/ 794136 w 1328322"/>
              <a:gd name="connsiteY16" fmla="*/ 1080695 h 1117093"/>
              <a:gd name="connsiteX17" fmla="*/ 775552 w 1328322"/>
              <a:gd name="connsiteY17" fmla="*/ 956047 h 1117093"/>
              <a:gd name="connsiteX18" fmla="*/ 785464 w 1328322"/>
              <a:gd name="connsiteY18" fmla="*/ 926132 h 1117093"/>
              <a:gd name="connsiteX19" fmla="*/ 873436 w 1328322"/>
              <a:gd name="connsiteY19" fmla="*/ 836385 h 1117093"/>
              <a:gd name="connsiteX20" fmla="*/ 873436 w 1328322"/>
              <a:gd name="connsiteY20" fmla="*/ 833892 h 1117093"/>
              <a:gd name="connsiteX21" fmla="*/ 872196 w 1328322"/>
              <a:gd name="connsiteY21" fmla="*/ 831400 h 1117093"/>
              <a:gd name="connsiteX22" fmla="*/ 748292 w 1328322"/>
              <a:gd name="connsiteY22" fmla="*/ 810209 h 1117093"/>
              <a:gd name="connsiteX23" fmla="*/ 723512 w 1328322"/>
              <a:gd name="connsiteY23" fmla="*/ 791512 h 1117093"/>
              <a:gd name="connsiteX24" fmla="*/ 665278 w 1328322"/>
              <a:gd name="connsiteY24" fmla="*/ 680576 h 1117093"/>
              <a:gd name="connsiteX25" fmla="*/ 662800 w 1328322"/>
              <a:gd name="connsiteY25" fmla="*/ 678083 h 1117093"/>
              <a:gd name="connsiteX26" fmla="*/ 621912 w 1328322"/>
              <a:gd name="connsiteY26" fmla="*/ 417570 h 1117093"/>
              <a:gd name="connsiteX27" fmla="*/ 602086 w 1328322"/>
              <a:gd name="connsiteY27" fmla="*/ 437513 h 1117093"/>
              <a:gd name="connsiteX28" fmla="*/ 602086 w 1328322"/>
              <a:gd name="connsiteY28" fmla="*/ 625731 h 1117093"/>
              <a:gd name="connsiteX29" fmla="*/ 621912 w 1328322"/>
              <a:gd name="connsiteY29" fmla="*/ 645675 h 1117093"/>
              <a:gd name="connsiteX30" fmla="*/ 701210 w 1328322"/>
              <a:gd name="connsiteY30" fmla="*/ 645675 h 1117093"/>
              <a:gd name="connsiteX31" fmla="*/ 722274 w 1328322"/>
              <a:gd name="connsiteY31" fmla="*/ 625731 h 1117093"/>
              <a:gd name="connsiteX32" fmla="*/ 722274 w 1328322"/>
              <a:gd name="connsiteY32" fmla="*/ 437513 h 1117093"/>
              <a:gd name="connsiteX33" fmla="*/ 701210 w 1328322"/>
              <a:gd name="connsiteY33" fmla="*/ 417570 h 1117093"/>
              <a:gd name="connsiteX34" fmla="*/ 1079898 w 1328322"/>
              <a:gd name="connsiteY34" fmla="*/ 349889 h 1117093"/>
              <a:gd name="connsiteX35" fmla="*/ 1019914 w 1328322"/>
              <a:gd name="connsiteY35" fmla="*/ 461104 h 1117093"/>
              <a:gd name="connsiteX36" fmla="*/ 994922 w 1328322"/>
              <a:gd name="connsiteY36" fmla="*/ 479848 h 1117093"/>
              <a:gd name="connsiteX37" fmla="*/ 871204 w 1328322"/>
              <a:gd name="connsiteY37" fmla="*/ 501091 h 1117093"/>
              <a:gd name="connsiteX38" fmla="*/ 868704 w 1328322"/>
              <a:gd name="connsiteY38" fmla="*/ 503590 h 1117093"/>
              <a:gd name="connsiteX39" fmla="*/ 868704 w 1328322"/>
              <a:gd name="connsiteY39" fmla="*/ 506089 h 1117093"/>
              <a:gd name="connsiteX40" fmla="*/ 957432 w 1328322"/>
              <a:gd name="connsiteY40" fmla="*/ 597310 h 1117093"/>
              <a:gd name="connsiteX41" fmla="*/ 967428 w 1328322"/>
              <a:gd name="connsiteY41" fmla="*/ 626051 h 1117093"/>
              <a:gd name="connsiteX42" fmla="*/ 949932 w 1328322"/>
              <a:gd name="connsiteY42" fmla="*/ 751012 h 1117093"/>
              <a:gd name="connsiteX43" fmla="*/ 949932 w 1328322"/>
              <a:gd name="connsiteY43" fmla="*/ 753511 h 1117093"/>
              <a:gd name="connsiteX44" fmla="*/ 953682 w 1328322"/>
              <a:gd name="connsiteY44" fmla="*/ 753511 h 1117093"/>
              <a:gd name="connsiteX45" fmla="*/ 1066152 w 1328322"/>
              <a:gd name="connsiteY45" fmla="*/ 699778 h 1117093"/>
              <a:gd name="connsiteX46" fmla="*/ 1082398 w 1328322"/>
              <a:gd name="connsiteY46" fmla="*/ 694780 h 1117093"/>
              <a:gd name="connsiteX47" fmla="*/ 1097394 w 1328322"/>
              <a:gd name="connsiteY47" fmla="*/ 699778 h 1117093"/>
              <a:gd name="connsiteX48" fmla="*/ 1211114 w 1328322"/>
              <a:gd name="connsiteY48" fmla="*/ 753511 h 1117093"/>
              <a:gd name="connsiteX49" fmla="*/ 1213614 w 1328322"/>
              <a:gd name="connsiteY49" fmla="*/ 753511 h 1117093"/>
              <a:gd name="connsiteX50" fmla="*/ 1214864 w 1328322"/>
              <a:gd name="connsiteY50" fmla="*/ 751012 h 1117093"/>
              <a:gd name="connsiteX51" fmla="*/ 1197368 w 1328322"/>
              <a:gd name="connsiteY51" fmla="*/ 626051 h 1117093"/>
              <a:gd name="connsiteX52" fmla="*/ 1207364 w 1328322"/>
              <a:gd name="connsiteY52" fmla="*/ 597310 h 1117093"/>
              <a:gd name="connsiteX53" fmla="*/ 1294842 w 1328322"/>
              <a:gd name="connsiteY53" fmla="*/ 506089 h 1117093"/>
              <a:gd name="connsiteX54" fmla="*/ 1296092 w 1328322"/>
              <a:gd name="connsiteY54" fmla="*/ 503590 h 1117093"/>
              <a:gd name="connsiteX55" fmla="*/ 1293592 w 1328322"/>
              <a:gd name="connsiteY55" fmla="*/ 501091 h 1117093"/>
              <a:gd name="connsiteX56" fmla="*/ 1168626 w 1328322"/>
              <a:gd name="connsiteY56" fmla="*/ 479848 h 1117093"/>
              <a:gd name="connsiteX57" fmla="*/ 1143632 w 1328322"/>
              <a:gd name="connsiteY57" fmla="*/ 461104 h 1117093"/>
              <a:gd name="connsiteX58" fmla="*/ 1084898 w 1328322"/>
              <a:gd name="connsiteY58" fmla="*/ 349889 h 1117093"/>
              <a:gd name="connsiteX59" fmla="*/ 1079898 w 1328322"/>
              <a:gd name="connsiteY59" fmla="*/ 349889 h 1117093"/>
              <a:gd name="connsiteX60" fmla="*/ 244088 w 1328322"/>
              <a:gd name="connsiteY60" fmla="*/ 348639 h 1117093"/>
              <a:gd name="connsiteX61" fmla="*/ 241610 w 1328322"/>
              <a:gd name="connsiteY61" fmla="*/ 349889 h 1117093"/>
              <a:gd name="connsiteX62" fmla="*/ 183376 w 1328322"/>
              <a:gd name="connsiteY62" fmla="*/ 461104 h 1117093"/>
              <a:gd name="connsiteX63" fmla="*/ 158596 w 1328322"/>
              <a:gd name="connsiteY63" fmla="*/ 479848 h 1117093"/>
              <a:gd name="connsiteX64" fmla="*/ 34692 w 1328322"/>
              <a:gd name="connsiteY64" fmla="*/ 501091 h 1117093"/>
              <a:gd name="connsiteX65" fmla="*/ 32214 w 1328322"/>
              <a:gd name="connsiteY65" fmla="*/ 503590 h 1117093"/>
              <a:gd name="connsiteX66" fmla="*/ 33452 w 1328322"/>
              <a:gd name="connsiteY66" fmla="*/ 506089 h 1117093"/>
              <a:gd name="connsiteX67" fmla="*/ 120186 w 1328322"/>
              <a:gd name="connsiteY67" fmla="*/ 597310 h 1117093"/>
              <a:gd name="connsiteX68" fmla="*/ 130098 w 1328322"/>
              <a:gd name="connsiteY68" fmla="*/ 626051 h 1117093"/>
              <a:gd name="connsiteX69" fmla="*/ 111512 w 1328322"/>
              <a:gd name="connsiteY69" fmla="*/ 751012 h 1117093"/>
              <a:gd name="connsiteX70" fmla="*/ 112752 w 1328322"/>
              <a:gd name="connsiteY70" fmla="*/ 753511 h 1117093"/>
              <a:gd name="connsiteX71" fmla="*/ 116468 w 1328322"/>
              <a:gd name="connsiteY71" fmla="*/ 753511 h 1117093"/>
              <a:gd name="connsiteX72" fmla="*/ 227982 w 1328322"/>
              <a:gd name="connsiteY72" fmla="*/ 699778 h 1117093"/>
              <a:gd name="connsiteX73" fmla="*/ 260196 w 1328322"/>
              <a:gd name="connsiteY73" fmla="*/ 699778 h 1117093"/>
              <a:gd name="connsiteX74" fmla="*/ 371708 w 1328322"/>
              <a:gd name="connsiteY74" fmla="*/ 753511 h 1117093"/>
              <a:gd name="connsiteX75" fmla="*/ 374186 w 1328322"/>
              <a:gd name="connsiteY75" fmla="*/ 753511 h 1117093"/>
              <a:gd name="connsiteX76" fmla="*/ 375426 w 1328322"/>
              <a:gd name="connsiteY76" fmla="*/ 751012 h 1117093"/>
              <a:gd name="connsiteX77" fmla="*/ 358080 w 1328322"/>
              <a:gd name="connsiteY77" fmla="*/ 626051 h 1117093"/>
              <a:gd name="connsiteX78" fmla="*/ 367992 w 1328322"/>
              <a:gd name="connsiteY78" fmla="*/ 597310 h 1117093"/>
              <a:gd name="connsiteX79" fmla="*/ 454724 w 1328322"/>
              <a:gd name="connsiteY79" fmla="*/ 506089 h 1117093"/>
              <a:gd name="connsiteX80" fmla="*/ 454724 w 1328322"/>
              <a:gd name="connsiteY80" fmla="*/ 503590 h 1117093"/>
              <a:gd name="connsiteX81" fmla="*/ 452246 w 1328322"/>
              <a:gd name="connsiteY81" fmla="*/ 501091 h 1117093"/>
              <a:gd name="connsiteX82" fmla="*/ 329582 w 1328322"/>
              <a:gd name="connsiteY82" fmla="*/ 479848 h 1117093"/>
              <a:gd name="connsiteX83" fmla="*/ 304802 w 1328322"/>
              <a:gd name="connsiteY83" fmla="*/ 461104 h 1117093"/>
              <a:gd name="connsiteX84" fmla="*/ 246566 w 1328322"/>
              <a:gd name="connsiteY84" fmla="*/ 349889 h 1117093"/>
              <a:gd name="connsiteX85" fmla="*/ 244088 w 1328322"/>
              <a:gd name="connsiteY85" fmla="*/ 348639 h 1117093"/>
              <a:gd name="connsiteX86" fmla="*/ 1041158 w 1328322"/>
              <a:gd name="connsiteY86" fmla="*/ 86223 h 1117093"/>
              <a:gd name="connsiteX87" fmla="*/ 1021164 w 1328322"/>
              <a:gd name="connsiteY87" fmla="*/ 106216 h 1117093"/>
              <a:gd name="connsiteX88" fmla="*/ 1021164 w 1328322"/>
              <a:gd name="connsiteY88" fmla="*/ 296156 h 1117093"/>
              <a:gd name="connsiteX89" fmla="*/ 1041158 w 1328322"/>
              <a:gd name="connsiteY89" fmla="*/ 314900 h 1117093"/>
              <a:gd name="connsiteX90" fmla="*/ 1122388 w 1328322"/>
              <a:gd name="connsiteY90" fmla="*/ 314900 h 1117093"/>
              <a:gd name="connsiteX91" fmla="*/ 1142382 w 1328322"/>
              <a:gd name="connsiteY91" fmla="*/ 296156 h 1117093"/>
              <a:gd name="connsiteX92" fmla="*/ 1142382 w 1328322"/>
              <a:gd name="connsiteY92" fmla="*/ 106216 h 1117093"/>
              <a:gd name="connsiteX93" fmla="*/ 1122388 w 1328322"/>
              <a:gd name="connsiteY93" fmla="*/ 86223 h 1117093"/>
              <a:gd name="connsiteX94" fmla="*/ 204440 w 1328322"/>
              <a:gd name="connsiteY94" fmla="*/ 86223 h 1117093"/>
              <a:gd name="connsiteX95" fmla="*/ 183376 w 1328322"/>
              <a:gd name="connsiteY95" fmla="*/ 106216 h 1117093"/>
              <a:gd name="connsiteX96" fmla="*/ 183376 w 1328322"/>
              <a:gd name="connsiteY96" fmla="*/ 296156 h 1117093"/>
              <a:gd name="connsiteX97" fmla="*/ 204440 w 1328322"/>
              <a:gd name="connsiteY97" fmla="*/ 314900 h 1117093"/>
              <a:gd name="connsiteX98" fmla="*/ 244088 w 1328322"/>
              <a:gd name="connsiteY98" fmla="*/ 314900 h 1117093"/>
              <a:gd name="connsiteX99" fmla="*/ 283738 w 1328322"/>
              <a:gd name="connsiteY99" fmla="*/ 314900 h 1117093"/>
              <a:gd name="connsiteX100" fmla="*/ 303562 w 1328322"/>
              <a:gd name="connsiteY100" fmla="*/ 296156 h 1117093"/>
              <a:gd name="connsiteX101" fmla="*/ 303562 w 1328322"/>
              <a:gd name="connsiteY101" fmla="*/ 106216 h 1117093"/>
              <a:gd name="connsiteX102" fmla="*/ 283738 w 1328322"/>
              <a:gd name="connsiteY102" fmla="*/ 86223 h 1117093"/>
              <a:gd name="connsiteX103" fmla="*/ 730946 w 1328322"/>
              <a:gd name="connsiteY103" fmla="*/ 32408 h 1117093"/>
              <a:gd name="connsiteX104" fmla="*/ 730946 w 1328322"/>
              <a:gd name="connsiteY104" fmla="*/ 392640 h 1117093"/>
              <a:gd name="connsiteX105" fmla="*/ 754488 w 1328322"/>
              <a:gd name="connsiteY105" fmla="*/ 437513 h 1117093"/>
              <a:gd name="connsiteX106" fmla="*/ 754488 w 1328322"/>
              <a:gd name="connsiteY106" fmla="*/ 513548 h 1117093"/>
              <a:gd name="connsiteX107" fmla="*/ 775552 w 1328322"/>
              <a:gd name="connsiteY107" fmla="*/ 478647 h 1117093"/>
              <a:gd name="connsiteX108" fmla="*/ 831308 w 1328322"/>
              <a:gd name="connsiteY108" fmla="*/ 54845 h 1117093"/>
              <a:gd name="connsiteX109" fmla="*/ 826352 w 1328322"/>
              <a:gd name="connsiteY109" fmla="*/ 38641 h 1117093"/>
              <a:gd name="connsiteX110" fmla="*/ 811484 w 1328322"/>
              <a:gd name="connsiteY110" fmla="*/ 32408 h 1117093"/>
              <a:gd name="connsiteX111" fmla="*/ 625628 w 1328322"/>
              <a:gd name="connsiteY111" fmla="*/ 32408 h 1117093"/>
              <a:gd name="connsiteX112" fmla="*/ 625628 w 1328322"/>
              <a:gd name="connsiteY112" fmla="*/ 383915 h 1117093"/>
              <a:gd name="connsiteX113" fmla="*/ 697492 w 1328322"/>
              <a:gd name="connsiteY113" fmla="*/ 383915 h 1117093"/>
              <a:gd name="connsiteX114" fmla="*/ 697492 w 1328322"/>
              <a:gd name="connsiteY114" fmla="*/ 32408 h 1117093"/>
              <a:gd name="connsiteX115" fmla="*/ 511638 w 1328322"/>
              <a:gd name="connsiteY115" fmla="*/ 32408 h 1117093"/>
              <a:gd name="connsiteX116" fmla="*/ 496770 w 1328322"/>
              <a:gd name="connsiteY116" fmla="*/ 38641 h 1117093"/>
              <a:gd name="connsiteX117" fmla="*/ 493052 w 1328322"/>
              <a:gd name="connsiteY117" fmla="*/ 54845 h 1117093"/>
              <a:gd name="connsiteX118" fmla="*/ 548808 w 1328322"/>
              <a:gd name="connsiteY118" fmla="*/ 478647 h 1117093"/>
              <a:gd name="connsiteX119" fmla="*/ 568634 w 1328322"/>
              <a:gd name="connsiteY119" fmla="*/ 513548 h 1117093"/>
              <a:gd name="connsiteX120" fmla="*/ 568634 w 1328322"/>
              <a:gd name="connsiteY120" fmla="*/ 437513 h 1117093"/>
              <a:gd name="connsiteX121" fmla="*/ 593414 w 1328322"/>
              <a:gd name="connsiteY121" fmla="*/ 392640 h 1117093"/>
              <a:gd name="connsiteX122" fmla="*/ 593414 w 1328322"/>
              <a:gd name="connsiteY122" fmla="*/ 32408 h 1117093"/>
              <a:gd name="connsiteX123" fmla="*/ 932438 w 1328322"/>
              <a:gd name="connsiteY123" fmla="*/ 1250 h 1117093"/>
              <a:gd name="connsiteX124" fmla="*/ 949932 w 1328322"/>
              <a:gd name="connsiteY124" fmla="*/ 14995 h 1117093"/>
              <a:gd name="connsiteX125" fmla="*/ 967428 w 1328322"/>
              <a:gd name="connsiteY125" fmla="*/ 148703 h 1117093"/>
              <a:gd name="connsiteX126" fmla="*/ 988672 w 1328322"/>
              <a:gd name="connsiteY126" fmla="*/ 183692 h 1117093"/>
              <a:gd name="connsiteX127" fmla="*/ 988672 w 1328322"/>
              <a:gd name="connsiteY127" fmla="*/ 106216 h 1117093"/>
              <a:gd name="connsiteX128" fmla="*/ 1012416 w 1328322"/>
              <a:gd name="connsiteY128" fmla="*/ 61231 h 1117093"/>
              <a:gd name="connsiteX129" fmla="*/ 1012416 w 1328322"/>
              <a:gd name="connsiteY129" fmla="*/ 17494 h 1117093"/>
              <a:gd name="connsiteX130" fmla="*/ 1029912 w 1328322"/>
              <a:gd name="connsiteY130" fmla="*/ 1250 h 1117093"/>
              <a:gd name="connsiteX131" fmla="*/ 1046158 w 1328322"/>
              <a:gd name="connsiteY131" fmla="*/ 17494 h 1117093"/>
              <a:gd name="connsiteX132" fmla="*/ 1046158 w 1328322"/>
              <a:gd name="connsiteY132" fmla="*/ 53733 h 1117093"/>
              <a:gd name="connsiteX133" fmla="*/ 1118638 w 1328322"/>
              <a:gd name="connsiteY133" fmla="*/ 53733 h 1117093"/>
              <a:gd name="connsiteX134" fmla="*/ 1118638 w 1328322"/>
              <a:gd name="connsiteY134" fmla="*/ 17494 h 1117093"/>
              <a:gd name="connsiteX135" fmla="*/ 1133634 w 1328322"/>
              <a:gd name="connsiteY135" fmla="*/ 1250 h 1117093"/>
              <a:gd name="connsiteX136" fmla="*/ 1151130 w 1328322"/>
              <a:gd name="connsiteY136" fmla="*/ 17494 h 1117093"/>
              <a:gd name="connsiteX137" fmla="*/ 1151130 w 1328322"/>
              <a:gd name="connsiteY137" fmla="*/ 61231 h 1117093"/>
              <a:gd name="connsiteX138" fmla="*/ 1176124 w 1328322"/>
              <a:gd name="connsiteY138" fmla="*/ 106216 h 1117093"/>
              <a:gd name="connsiteX139" fmla="*/ 1176124 w 1328322"/>
              <a:gd name="connsiteY139" fmla="*/ 183692 h 1117093"/>
              <a:gd name="connsiteX140" fmla="*/ 1196118 w 1328322"/>
              <a:gd name="connsiteY140" fmla="*/ 148703 h 1117093"/>
              <a:gd name="connsiteX141" fmla="*/ 1213614 w 1328322"/>
              <a:gd name="connsiteY141" fmla="*/ 14995 h 1117093"/>
              <a:gd name="connsiteX142" fmla="*/ 1232358 w 1328322"/>
              <a:gd name="connsiteY142" fmla="*/ 1250 h 1117093"/>
              <a:gd name="connsiteX143" fmla="*/ 1247354 w 1328322"/>
              <a:gd name="connsiteY143" fmla="*/ 19994 h 1117093"/>
              <a:gd name="connsiteX144" fmla="*/ 1228610 w 1328322"/>
              <a:gd name="connsiteY144" fmla="*/ 152452 h 1117093"/>
              <a:gd name="connsiteX145" fmla="*/ 1176124 w 1328322"/>
              <a:gd name="connsiteY145" fmla="*/ 219930 h 1117093"/>
              <a:gd name="connsiteX146" fmla="*/ 1176124 w 1328322"/>
              <a:gd name="connsiteY146" fmla="*/ 296156 h 1117093"/>
              <a:gd name="connsiteX147" fmla="*/ 1122388 w 1328322"/>
              <a:gd name="connsiteY147" fmla="*/ 348639 h 1117093"/>
              <a:gd name="connsiteX148" fmla="*/ 1121138 w 1328322"/>
              <a:gd name="connsiteY148" fmla="*/ 348639 h 1117093"/>
              <a:gd name="connsiteX149" fmla="*/ 1172374 w 1328322"/>
              <a:gd name="connsiteY149" fmla="*/ 446108 h 1117093"/>
              <a:gd name="connsiteX150" fmla="*/ 1174874 w 1328322"/>
              <a:gd name="connsiteY150" fmla="*/ 447358 h 1117093"/>
              <a:gd name="connsiteX151" fmla="*/ 1298590 w 1328322"/>
              <a:gd name="connsiteY151" fmla="*/ 469851 h 1117093"/>
              <a:gd name="connsiteX152" fmla="*/ 1326084 w 1328322"/>
              <a:gd name="connsiteY152" fmla="*/ 493593 h 1117093"/>
              <a:gd name="connsiteX153" fmla="*/ 1318586 w 1328322"/>
              <a:gd name="connsiteY153" fmla="*/ 529832 h 1117093"/>
              <a:gd name="connsiteX154" fmla="*/ 1231108 w 1328322"/>
              <a:gd name="connsiteY154" fmla="*/ 619803 h 1117093"/>
              <a:gd name="connsiteX155" fmla="*/ 1229860 w 1328322"/>
              <a:gd name="connsiteY155" fmla="*/ 622302 h 1117093"/>
              <a:gd name="connsiteX156" fmla="*/ 1247354 w 1328322"/>
              <a:gd name="connsiteY156" fmla="*/ 746013 h 1117093"/>
              <a:gd name="connsiteX157" fmla="*/ 1232358 w 1328322"/>
              <a:gd name="connsiteY157" fmla="*/ 781002 h 1117093"/>
              <a:gd name="connsiteX158" fmla="*/ 1212364 w 1328322"/>
              <a:gd name="connsiteY158" fmla="*/ 787250 h 1117093"/>
              <a:gd name="connsiteX159" fmla="*/ 1196118 w 1328322"/>
              <a:gd name="connsiteY159" fmla="*/ 783501 h 1117093"/>
              <a:gd name="connsiteX160" fmla="*/ 1083648 w 1328322"/>
              <a:gd name="connsiteY160" fmla="*/ 728519 h 1117093"/>
              <a:gd name="connsiteX161" fmla="*/ 1081148 w 1328322"/>
              <a:gd name="connsiteY161" fmla="*/ 728519 h 1117093"/>
              <a:gd name="connsiteX162" fmla="*/ 967428 w 1328322"/>
              <a:gd name="connsiteY162" fmla="*/ 783501 h 1117093"/>
              <a:gd name="connsiteX163" fmla="*/ 931188 w 1328322"/>
              <a:gd name="connsiteY163" fmla="*/ 781002 h 1117093"/>
              <a:gd name="connsiteX164" fmla="*/ 916192 w 1328322"/>
              <a:gd name="connsiteY164" fmla="*/ 746013 h 1117093"/>
              <a:gd name="connsiteX165" fmla="*/ 933688 w 1328322"/>
              <a:gd name="connsiteY165" fmla="*/ 622302 h 1117093"/>
              <a:gd name="connsiteX166" fmla="*/ 933688 w 1328322"/>
              <a:gd name="connsiteY166" fmla="*/ 619803 h 1117093"/>
              <a:gd name="connsiteX167" fmla="*/ 846210 w 1328322"/>
              <a:gd name="connsiteY167" fmla="*/ 529832 h 1117093"/>
              <a:gd name="connsiteX168" fmla="*/ 837462 w 1328322"/>
              <a:gd name="connsiteY168" fmla="*/ 493593 h 1117093"/>
              <a:gd name="connsiteX169" fmla="*/ 864956 w 1328322"/>
              <a:gd name="connsiteY169" fmla="*/ 469851 h 1117093"/>
              <a:gd name="connsiteX170" fmla="*/ 988672 w 1328322"/>
              <a:gd name="connsiteY170" fmla="*/ 447358 h 1117093"/>
              <a:gd name="connsiteX171" fmla="*/ 991172 w 1328322"/>
              <a:gd name="connsiteY171" fmla="*/ 446108 h 1117093"/>
              <a:gd name="connsiteX172" fmla="*/ 1043658 w 1328322"/>
              <a:gd name="connsiteY172" fmla="*/ 348639 h 1117093"/>
              <a:gd name="connsiteX173" fmla="*/ 1041158 w 1328322"/>
              <a:gd name="connsiteY173" fmla="*/ 348639 h 1117093"/>
              <a:gd name="connsiteX174" fmla="*/ 988672 w 1328322"/>
              <a:gd name="connsiteY174" fmla="*/ 296156 h 1117093"/>
              <a:gd name="connsiteX175" fmla="*/ 988672 w 1328322"/>
              <a:gd name="connsiteY175" fmla="*/ 219930 h 1117093"/>
              <a:gd name="connsiteX176" fmla="*/ 936186 w 1328322"/>
              <a:gd name="connsiteY176" fmla="*/ 152452 h 1117093"/>
              <a:gd name="connsiteX177" fmla="*/ 917442 w 1328322"/>
              <a:gd name="connsiteY177" fmla="*/ 19994 h 1117093"/>
              <a:gd name="connsiteX178" fmla="*/ 932438 w 1328322"/>
              <a:gd name="connsiteY178" fmla="*/ 1250 h 1117093"/>
              <a:gd name="connsiteX179" fmla="*/ 95404 w 1328322"/>
              <a:gd name="connsiteY179" fmla="*/ 1250 h 1117093"/>
              <a:gd name="connsiteX180" fmla="*/ 112752 w 1328322"/>
              <a:gd name="connsiteY180" fmla="*/ 14995 h 1117093"/>
              <a:gd name="connsiteX181" fmla="*/ 131336 w 1328322"/>
              <a:gd name="connsiteY181" fmla="*/ 148703 h 1117093"/>
              <a:gd name="connsiteX182" fmla="*/ 151162 w 1328322"/>
              <a:gd name="connsiteY182" fmla="*/ 183692 h 1117093"/>
              <a:gd name="connsiteX183" fmla="*/ 151162 w 1328322"/>
              <a:gd name="connsiteY183" fmla="*/ 106216 h 1117093"/>
              <a:gd name="connsiteX184" fmla="*/ 175942 w 1328322"/>
              <a:gd name="connsiteY184" fmla="*/ 61231 h 1117093"/>
              <a:gd name="connsiteX185" fmla="*/ 175942 w 1328322"/>
              <a:gd name="connsiteY185" fmla="*/ 17494 h 1117093"/>
              <a:gd name="connsiteX186" fmla="*/ 192050 w 1328322"/>
              <a:gd name="connsiteY186" fmla="*/ 1250 h 1117093"/>
              <a:gd name="connsiteX187" fmla="*/ 208156 w 1328322"/>
              <a:gd name="connsiteY187" fmla="*/ 17494 h 1117093"/>
              <a:gd name="connsiteX188" fmla="*/ 208156 w 1328322"/>
              <a:gd name="connsiteY188" fmla="*/ 53733 h 1117093"/>
              <a:gd name="connsiteX189" fmla="*/ 280020 w 1328322"/>
              <a:gd name="connsiteY189" fmla="*/ 53733 h 1117093"/>
              <a:gd name="connsiteX190" fmla="*/ 280020 w 1328322"/>
              <a:gd name="connsiteY190" fmla="*/ 17494 h 1117093"/>
              <a:gd name="connsiteX191" fmla="*/ 296128 w 1328322"/>
              <a:gd name="connsiteY191" fmla="*/ 1250 h 1117093"/>
              <a:gd name="connsiteX192" fmla="*/ 312236 w 1328322"/>
              <a:gd name="connsiteY192" fmla="*/ 17494 h 1117093"/>
              <a:gd name="connsiteX193" fmla="*/ 312236 w 1328322"/>
              <a:gd name="connsiteY193" fmla="*/ 61231 h 1117093"/>
              <a:gd name="connsiteX194" fmla="*/ 337016 w 1328322"/>
              <a:gd name="connsiteY194" fmla="*/ 106216 h 1117093"/>
              <a:gd name="connsiteX195" fmla="*/ 337016 w 1328322"/>
              <a:gd name="connsiteY195" fmla="*/ 182442 h 1117093"/>
              <a:gd name="connsiteX196" fmla="*/ 356840 w 1328322"/>
              <a:gd name="connsiteY196" fmla="*/ 148703 h 1117093"/>
              <a:gd name="connsiteX197" fmla="*/ 374186 w 1328322"/>
              <a:gd name="connsiteY197" fmla="*/ 14995 h 1117093"/>
              <a:gd name="connsiteX198" fmla="*/ 392772 w 1328322"/>
              <a:gd name="connsiteY198" fmla="*/ 1250 h 1117093"/>
              <a:gd name="connsiteX199" fmla="*/ 407640 w 1328322"/>
              <a:gd name="connsiteY199" fmla="*/ 19994 h 1117093"/>
              <a:gd name="connsiteX200" fmla="*/ 390294 w 1328322"/>
              <a:gd name="connsiteY200" fmla="*/ 152452 h 1117093"/>
              <a:gd name="connsiteX201" fmla="*/ 337016 w 1328322"/>
              <a:gd name="connsiteY201" fmla="*/ 219930 h 1117093"/>
              <a:gd name="connsiteX202" fmla="*/ 337016 w 1328322"/>
              <a:gd name="connsiteY202" fmla="*/ 296156 h 1117093"/>
              <a:gd name="connsiteX203" fmla="*/ 283738 w 1328322"/>
              <a:gd name="connsiteY203" fmla="*/ 348639 h 1117093"/>
              <a:gd name="connsiteX204" fmla="*/ 282498 w 1328322"/>
              <a:gd name="connsiteY204" fmla="*/ 348639 h 1117093"/>
              <a:gd name="connsiteX205" fmla="*/ 333298 w 1328322"/>
              <a:gd name="connsiteY205" fmla="*/ 446108 h 1117093"/>
              <a:gd name="connsiteX206" fmla="*/ 335776 w 1328322"/>
              <a:gd name="connsiteY206" fmla="*/ 447358 h 1117093"/>
              <a:gd name="connsiteX207" fmla="*/ 458442 w 1328322"/>
              <a:gd name="connsiteY207" fmla="*/ 469851 h 1117093"/>
              <a:gd name="connsiteX208" fmla="*/ 485700 w 1328322"/>
              <a:gd name="connsiteY208" fmla="*/ 493593 h 1117093"/>
              <a:gd name="connsiteX209" fmla="*/ 478266 w 1328322"/>
              <a:gd name="connsiteY209" fmla="*/ 529832 h 1117093"/>
              <a:gd name="connsiteX210" fmla="*/ 391534 w 1328322"/>
              <a:gd name="connsiteY210" fmla="*/ 619803 h 1117093"/>
              <a:gd name="connsiteX211" fmla="*/ 390294 w 1328322"/>
              <a:gd name="connsiteY211" fmla="*/ 622302 h 1117093"/>
              <a:gd name="connsiteX212" fmla="*/ 407640 w 1328322"/>
              <a:gd name="connsiteY212" fmla="*/ 746013 h 1117093"/>
              <a:gd name="connsiteX213" fmla="*/ 394012 w 1328322"/>
              <a:gd name="connsiteY213" fmla="*/ 781002 h 1117093"/>
              <a:gd name="connsiteX214" fmla="*/ 372948 w 1328322"/>
              <a:gd name="connsiteY214" fmla="*/ 787250 h 1117093"/>
              <a:gd name="connsiteX215" fmla="*/ 356840 w 1328322"/>
              <a:gd name="connsiteY215" fmla="*/ 783501 h 1117093"/>
              <a:gd name="connsiteX216" fmla="*/ 245328 w 1328322"/>
              <a:gd name="connsiteY216" fmla="*/ 728519 h 1117093"/>
              <a:gd name="connsiteX217" fmla="*/ 242850 w 1328322"/>
              <a:gd name="connsiteY217" fmla="*/ 728519 h 1117093"/>
              <a:gd name="connsiteX218" fmla="*/ 131336 w 1328322"/>
              <a:gd name="connsiteY218" fmla="*/ 783501 h 1117093"/>
              <a:gd name="connsiteX219" fmla="*/ 94166 w 1328322"/>
              <a:gd name="connsiteY219" fmla="*/ 781002 h 1117093"/>
              <a:gd name="connsiteX220" fmla="*/ 80536 w 1328322"/>
              <a:gd name="connsiteY220" fmla="*/ 746013 h 1117093"/>
              <a:gd name="connsiteX221" fmla="*/ 97882 w 1328322"/>
              <a:gd name="connsiteY221" fmla="*/ 622302 h 1117093"/>
              <a:gd name="connsiteX222" fmla="*/ 96644 w 1328322"/>
              <a:gd name="connsiteY222" fmla="*/ 619803 h 1117093"/>
              <a:gd name="connsiteX223" fmla="*/ 9912 w 1328322"/>
              <a:gd name="connsiteY223" fmla="*/ 529832 h 1117093"/>
              <a:gd name="connsiteX224" fmla="*/ 2478 w 1328322"/>
              <a:gd name="connsiteY224" fmla="*/ 493593 h 1117093"/>
              <a:gd name="connsiteX225" fmla="*/ 29736 w 1328322"/>
              <a:gd name="connsiteY225" fmla="*/ 469851 h 1117093"/>
              <a:gd name="connsiteX226" fmla="*/ 152400 w 1328322"/>
              <a:gd name="connsiteY226" fmla="*/ 447358 h 1117093"/>
              <a:gd name="connsiteX227" fmla="*/ 153640 w 1328322"/>
              <a:gd name="connsiteY227" fmla="*/ 446108 h 1117093"/>
              <a:gd name="connsiteX228" fmla="*/ 205678 w 1328322"/>
              <a:gd name="connsiteY228" fmla="*/ 348639 h 1117093"/>
              <a:gd name="connsiteX229" fmla="*/ 204440 w 1328322"/>
              <a:gd name="connsiteY229" fmla="*/ 348639 h 1117093"/>
              <a:gd name="connsiteX230" fmla="*/ 151162 w 1328322"/>
              <a:gd name="connsiteY230" fmla="*/ 296156 h 1117093"/>
              <a:gd name="connsiteX231" fmla="*/ 151162 w 1328322"/>
              <a:gd name="connsiteY231" fmla="*/ 219930 h 1117093"/>
              <a:gd name="connsiteX232" fmla="*/ 97882 w 1328322"/>
              <a:gd name="connsiteY232" fmla="*/ 152452 h 1117093"/>
              <a:gd name="connsiteX233" fmla="*/ 80536 w 1328322"/>
              <a:gd name="connsiteY233" fmla="*/ 19994 h 1117093"/>
              <a:gd name="connsiteX234" fmla="*/ 95404 w 1328322"/>
              <a:gd name="connsiteY234" fmla="*/ 1250 h 1117093"/>
              <a:gd name="connsiteX235" fmla="*/ 511638 w 1328322"/>
              <a:gd name="connsiteY235" fmla="*/ 0 h 1117093"/>
              <a:gd name="connsiteX236" fmla="*/ 811484 w 1328322"/>
              <a:gd name="connsiteY236" fmla="*/ 0 h 1117093"/>
              <a:gd name="connsiteX237" fmla="*/ 851132 w 1328322"/>
              <a:gd name="connsiteY237" fmla="*/ 17451 h 1117093"/>
              <a:gd name="connsiteX238" fmla="*/ 863522 w 1328322"/>
              <a:gd name="connsiteY238" fmla="*/ 59831 h 1117093"/>
              <a:gd name="connsiteX239" fmla="*/ 807766 w 1328322"/>
              <a:gd name="connsiteY239" fmla="*/ 483633 h 1117093"/>
              <a:gd name="connsiteX240" fmla="*/ 754488 w 1328322"/>
              <a:gd name="connsiteY240" fmla="*/ 550942 h 1117093"/>
              <a:gd name="connsiteX241" fmla="*/ 754488 w 1328322"/>
              <a:gd name="connsiteY241" fmla="*/ 625731 h 1117093"/>
              <a:gd name="connsiteX242" fmla="*/ 701210 w 1328322"/>
              <a:gd name="connsiteY242" fmla="*/ 678083 h 1117093"/>
              <a:gd name="connsiteX243" fmla="*/ 752010 w 1328322"/>
              <a:gd name="connsiteY243" fmla="*/ 776555 h 1117093"/>
              <a:gd name="connsiteX244" fmla="*/ 753248 w 1328322"/>
              <a:gd name="connsiteY244" fmla="*/ 777801 h 1117093"/>
              <a:gd name="connsiteX245" fmla="*/ 877152 w 1328322"/>
              <a:gd name="connsiteY245" fmla="*/ 798991 h 1117093"/>
              <a:gd name="connsiteX246" fmla="*/ 904410 w 1328322"/>
              <a:gd name="connsiteY246" fmla="*/ 823921 h 1117093"/>
              <a:gd name="connsiteX247" fmla="*/ 895738 w 1328322"/>
              <a:gd name="connsiteY247" fmla="*/ 858822 h 1117093"/>
              <a:gd name="connsiteX248" fmla="*/ 809006 w 1328322"/>
              <a:gd name="connsiteY248" fmla="*/ 949815 h 1117093"/>
              <a:gd name="connsiteX249" fmla="*/ 809006 w 1328322"/>
              <a:gd name="connsiteY249" fmla="*/ 951061 h 1117093"/>
              <a:gd name="connsiteX250" fmla="*/ 826352 w 1328322"/>
              <a:gd name="connsiteY250" fmla="*/ 1075709 h 1117093"/>
              <a:gd name="connsiteX251" fmla="*/ 811484 w 1328322"/>
              <a:gd name="connsiteY251" fmla="*/ 1110610 h 1117093"/>
              <a:gd name="connsiteX252" fmla="*/ 775552 w 1328322"/>
              <a:gd name="connsiteY252" fmla="*/ 1113103 h 1117093"/>
              <a:gd name="connsiteX253" fmla="*/ 662800 w 1328322"/>
              <a:gd name="connsiteY253" fmla="*/ 1058258 h 1117093"/>
              <a:gd name="connsiteX254" fmla="*/ 660322 w 1328322"/>
              <a:gd name="connsiteY254" fmla="*/ 1058258 h 1117093"/>
              <a:gd name="connsiteX255" fmla="*/ 548808 w 1328322"/>
              <a:gd name="connsiteY255" fmla="*/ 1113103 h 1117093"/>
              <a:gd name="connsiteX256" fmla="*/ 532702 w 1328322"/>
              <a:gd name="connsiteY256" fmla="*/ 1116843 h 1117093"/>
              <a:gd name="connsiteX257" fmla="*/ 511638 w 1328322"/>
              <a:gd name="connsiteY257" fmla="*/ 1110610 h 1117093"/>
              <a:gd name="connsiteX258" fmla="*/ 498008 w 1328322"/>
              <a:gd name="connsiteY258" fmla="*/ 1075709 h 1117093"/>
              <a:gd name="connsiteX259" fmla="*/ 515354 w 1328322"/>
              <a:gd name="connsiteY259" fmla="*/ 951061 h 1117093"/>
              <a:gd name="connsiteX260" fmla="*/ 514116 w 1328322"/>
              <a:gd name="connsiteY260" fmla="*/ 949815 h 1117093"/>
              <a:gd name="connsiteX261" fmla="*/ 428622 w 1328322"/>
              <a:gd name="connsiteY261" fmla="*/ 858822 h 1117093"/>
              <a:gd name="connsiteX262" fmla="*/ 419950 w 1328322"/>
              <a:gd name="connsiteY262" fmla="*/ 823921 h 1117093"/>
              <a:gd name="connsiteX263" fmla="*/ 447208 w 1328322"/>
              <a:gd name="connsiteY263" fmla="*/ 798991 h 1117093"/>
              <a:gd name="connsiteX264" fmla="*/ 569872 w 1328322"/>
              <a:gd name="connsiteY264" fmla="*/ 777801 h 1117093"/>
              <a:gd name="connsiteX265" fmla="*/ 572350 w 1328322"/>
              <a:gd name="connsiteY265" fmla="*/ 776555 h 1117093"/>
              <a:gd name="connsiteX266" fmla="*/ 623150 w 1328322"/>
              <a:gd name="connsiteY266" fmla="*/ 678083 h 1117093"/>
              <a:gd name="connsiteX267" fmla="*/ 621912 w 1328322"/>
              <a:gd name="connsiteY267" fmla="*/ 678083 h 1117093"/>
              <a:gd name="connsiteX268" fmla="*/ 568634 w 1328322"/>
              <a:gd name="connsiteY268" fmla="*/ 625731 h 1117093"/>
              <a:gd name="connsiteX269" fmla="*/ 568634 w 1328322"/>
              <a:gd name="connsiteY269" fmla="*/ 550942 h 1117093"/>
              <a:gd name="connsiteX270" fmla="*/ 516594 w 1328322"/>
              <a:gd name="connsiteY270" fmla="*/ 483633 h 1117093"/>
              <a:gd name="connsiteX271" fmla="*/ 459598 w 1328322"/>
              <a:gd name="connsiteY271" fmla="*/ 59831 h 1117093"/>
              <a:gd name="connsiteX272" fmla="*/ 473228 w 1328322"/>
              <a:gd name="connsiteY272" fmla="*/ 17451 h 1117093"/>
              <a:gd name="connsiteX273" fmla="*/ 511638 w 1328322"/>
              <a:gd name="connsiteY273" fmla="*/ 0 h 111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328322" h="1117093">
                <a:moveTo>
                  <a:pt x="662800" y="678083"/>
                </a:moveTo>
                <a:cubicBezTo>
                  <a:pt x="660322" y="678083"/>
                  <a:pt x="660322" y="679329"/>
                  <a:pt x="659082" y="680576"/>
                </a:cubicBezTo>
                <a:lnTo>
                  <a:pt x="600848" y="791512"/>
                </a:lnTo>
                <a:cubicBezTo>
                  <a:pt x="595892" y="801484"/>
                  <a:pt x="587218" y="807716"/>
                  <a:pt x="576068" y="810209"/>
                </a:cubicBezTo>
                <a:lnTo>
                  <a:pt x="453404" y="831400"/>
                </a:lnTo>
                <a:cubicBezTo>
                  <a:pt x="452164" y="831400"/>
                  <a:pt x="450924" y="832646"/>
                  <a:pt x="450924" y="833892"/>
                </a:cubicBezTo>
                <a:cubicBezTo>
                  <a:pt x="449686" y="835139"/>
                  <a:pt x="449686" y="835139"/>
                  <a:pt x="450924" y="836385"/>
                </a:cubicBezTo>
                <a:lnTo>
                  <a:pt x="537658" y="926132"/>
                </a:lnTo>
                <a:cubicBezTo>
                  <a:pt x="545092" y="934857"/>
                  <a:pt x="550048" y="946075"/>
                  <a:pt x="547570" y="956047"/>
                </a:cubicBezTo>
                <a:lnTo>
                  <a:pt x="530224" y="1080695"/>
                </a:lnTo>
                <a:cubicBezTo>
                  <a:pt x="530224" y="1081941"/>
                  <a:pt x="530224" y="1083188"/>
                  <a:pt x="531462" y="1083188"/>
                </a:cubicBezTo>
                <a:cubicBezTo>
                  <a:pt x="531462" y="1084434"/>
                  <a:pt x="533940" y="1084434"/>
                  <a:pt x="533940" y="1084434"/>
                </a:cubicBezTo>
                <a:lnTo>
                  <a:pt x="646692" y="1028343"/>
                </a:lnTo>
                <a:cubicBezTo>
                  <a:pt x="656604" y="1023357"/>
                  <a:pt x="667756" y="1023357"/>
                  <a:pt x="677668" y="1028343"/>
                </a:cubicBezTo>
                <a:lnTo>
                  <a:pt x="789180" y="1084434"/>
                </a:lnTo>
                <a:cubicBezTo>
                  <a:pt x="790420" y="1084434"/>
                  <a:pt x="791658" y="1084434"/>
                  <a:pt x="792898" y="1083188"/>
                </a:cubicBezTo>
                <a:cubicBezTo>
                  <a:pt x="794136" y="1083188"/>
                  <a:pt x="794136" y="1081941"/>
                  <a:pt x="794136" y="1080695"/>
                </a:cubicBezTo>
                <a:lnTo>
                  <a:pt x="775552" y="956047"/>
                </a:lnTo>
                <a:cubicBezTo>
                  <a:pt x="774312" y="946075"/>
                  <a:pt x="778030" y="934857"/>
                  <a:pt x="785464" y="926132"/>
                </a:cubicBezTo>
                <a:lnTo>
                  <a:pt x="873436" y="836385"/>
                </a:lnTo>
                <a:cubicBezTo>
                  <a:pt x="873436" y="835139"/>
                  <a:pt x="873436" y="835139"/>
                  <a:pt x="873436" y="833892"/>
                </a:cubicBezTo>
                <a:cubicBezTo>
                  <a:pt x="873436" y="832646"/>
                  <a:pt x="872196" y="831400"/>
                  <a:pt x="872196" y="831400"/>
                </a:cubicBezTo>
                <a:lnTo>
                  <a:pt x="748292" y="810209"/>
                </a:lnTo>
                <a:cubicBezTo>
                  <a:pt x="737142" y="807716"/>
                  <a:pt x="728468" y="801484"/>
                  <a:pt x="723512" y="791512"/>
                </a:cubicBezTo>
                <a:lnTo>
                  <a:pt x="665278" y="680576"/>
                </a:lnTo>
                <a:cubicBezTo>
                  <a:pt x="664038" y="679329"/>
                  <a:pt x="662800" y="678083"/>
                  <a:pt x="662800" y="678083"/>
                </a:cubicBezTo>
                <a:close/>
                <a:moveTo>
                  <a:pt x="621912" y="417570"/>
                </a:moveTo>
                <a:cubicBezTo>
                  <a:pt x="610760" y="417570"/>
                  <a:pt x="602086" y="426295"/>
                  <a:pt x="602086" y="437513"/>
                </a:cubicBezTo>
                <a:lnTo>
                  <a:pt x="602086" y="625731"/>
                </a:lnTo>
                <a:cubicBezTo>
                  <a:pt x="602086" y="636949"/>
                  <a:pt x="610760" y="645675"/>
                  <a:pt x="621912" y="645675"/>
                </a:cubicBezTo>
                <a:lnTo>
                  <a:pt x="701210" y="645675"/>
                </a:lnTo>
                <a:cubicBezTo>
                  <a:pt x="713600" y="645675"/>
                  <a:pt x="722274" y="636949"/>
                  <a:pt x="722274" y="625731"/>
                </a:cubicBezTo>
                <a:lnTo>
                  <a:pt x="722274" y="437513"/>
                </a:lnTo>
                <a:cubicBezTo>
                  <a:pt x="722274" y="426295"/>
                  <a:pt x="713600" y="417570"/>
                  <a:pt x="701210" y="417570"/>
                </a:cubicBezTo>
                <a:close/>
                <a:moveTo>
                  <a:pt x="1079898" y="349889"/>
                </a:moveTo>
                <a:lnTo>
                  <a:pt x="1019914" y="461104"/>
                </a:lnTo>
                <a:cubicBezTo>
                  <a:pt x="1014916" y="471100"/>
                  <a:pt x="1006168" y="478598"/>
                  <a:pt x="994922" y="479848"/>
                </a:cubicBezTo>
                <a:lnTo>
                  <a:pt x="871204" y="501091"/>
                </a:lnTo>
                <a:cubicBezTo>
                  <a:pt x="869954" y="502341"/>
                  <a:pt x="868704" y="502341"/>
                  <a:pt x="868704" y="503590"/>
                </a:cubicBezTo>
                <a:cubicBezTo>
                  <a:pt x="868704" y="504840"/>
                  <a:pt x="868704" y="506089"/>
                  <a:pt x="868704" y="506089"/>
                </a:cubicBezTo>
                <a:lnTo>
                  <a:pt x="957432" y="597310"/>
                </a:lnTo>
                <a:cubicBezTo>
                  <a:pt x="964930" y="604808"/>
                  <a:pt x="968678" y="616054"/>
                  <a:pt x="967428" y="626051"/>
                </a:cubicBezTo>
                <a:lnTo>
                  <a:pt x="949932" y="751012"/>
                </a:lnTo>
                <a:cubicBezTo>
                  <a:pt x="948684" y="752261"/>
                  <a:pt x="949932" y="753511"/>
                  <a:pt x="949932" y="753511"/>
                </a:cubicBezTo>
                <a:cubicBezTo>
                  <a:pt x="951182" y="754760"/>
                  <a:pt x="952432" y="754760"/>
                  <a:pt x="953682" y="753511"/>
                </a:cubicBezTo>
                <a:lnTo>
                  <a:pt x="1066152" y="699778"/>
                </a:lnTo>
                <a:cubicBezTo>
                  <a:pt x="1071150" y="697279"/>
                  <a:pt x="1077400" y="694780"/>
                  <a:pt x="1082398" y="694780"/>
                </a:cubicBezTo>
                <a:cubicBezTo>
                  <a:pt x="1087396" y="694780"/>
                  <a:pt x="1093646" y="697279"/>
                  <a:pt x="1097394" y="699778"/>
                </a:cubicBezTo>
                <a:lnTo>
                  <a:pt x="1211114" y="753511"/>
                </a:lnTo>
                <a:cubicBezTo>
                  <a:pt x="1211114" y="754760"/>
                  <a:pt x="1212364" y="754760"/>
                  <a:pt x="1213614" y="753511"/>
                </a:cubicBezTo>
                <a:cubicBezTo>
                  <a:pt x="1214864" y="753511"/>
                  <a:pt x="1214864" y="752261"/>
                  <a:pt x="1214864" y="751012"/>
                </a:cubicBezTo>
                <a:lnTo>
                  <a:pt x="1197368" y="626051"/>
                </a:lnTo>
                <a:cubicBezTo>
                  <a:pt x="1196118" y="616054"/>
                  <a:pt x="1198618" y="604808"/>
                  <a:pt x="1207364" y="597310"/>
                </a:cubicBezTo>
                <a:lnTo>
                  <a:pt x="1294842" y="506089"/>
                </a:lnTo>
                <a:cubicBezTo>
                  <a:pt x="1296092" y="506089"/>
                  <a:pt x="1296092" y="504840"/>
                  <a:pt x="1296092" y="503590"/>
                </a:cubicBezTo>
                <a:cubicBezTo>
                  <a:pt x="1294842" y="502341"/>
                  <a:pt x="1293592" y="502341"/>
                  <a:pt x="1293592" y="501091"/>
                </a:cubicBezTo>
                <a:lnTo>
                  <a:pt x="1168626" y="479848"/>
                </a:lnTo>
                <a:cubicBezTo>
                  <a:pt x="1158628" y="478598"/>
                  <a:pt x="1148630" y="471100"/>
                  <a:pt x="1143632" y="461104"/>
                </a:cubicBezTo>
                <a:lnTo>
                  <a:pt x="1084898" y="349889"/>
                </a:lnTo>
                <a:cubicBezTo>
                  <a:pt x="1083648" y="348639"/>
                  <a:pt x="1081148" y="348639"/>
                  <a:pt x="1079898" y="349889"/>
                </a:cubicBezTo>
                <a:close/>
                <a:moveTo>
                  <a:pt x="244088" y="348639"/>
                </a:moveTo>
                <a:cubicBezTo>
                  <a:pt x="242850" y="348639"/>
                  <a:pt x="241610" y="348639"/>
                  <a:pt x="241610" y="349889"/>
                </a:cubicBezTo>
                <a:lnTo>
                  <a:pt x="183376" y="461104"/>
                </a:lnTo>
                <a:cubicBezTo>
                  <a:pt x="177180" y="471100"/>
                  <a:pt x="168508" y="478598"/>
                  <a:pt x="158596" y="479848"/>
                </a:cubicBezTo>
                <a:lnTo>
                  <a:pt x="34692" y="501091"/>
                </a:lnTo>
                <a:cubicBezTo>
                  <a:pt x="33452" y="502341"/>
                  <a:pt x="33452" y="502341"/>
                  <a:pt x="32214" y="503590"/>
                </a:cubicBezTo>
                <a:cubicBezTo>
                  <a:pt x="32214" y="504840"/>
                  <a:pt x="32214" y="506089"/>
                  <a:pt x="33452" y="506089"/>
                </a:cubicBezTo>
                <a:lnTo>
                  <a:pt x="120186" y="597310"/>
                </a:lnTo>
                <a:cubicBezTo>
                  <a:pt x="127620" y="604808"/>
                  <a:pt x="131336" y="616054"/>
                  <a:pt x="130098" y="626051"/>
                </a:cubicBezTo>
                <a:lnTo>
                  <a:pt x="111512" y="751012"/>
                </a:lnTo>
                <a:cubicBezTo>
                  <a:pt x="111512" y="752261"/>
                  <a:pt x="112752" y="753511"/>
                  <a:pt x="112752" y="753511"/>
                </a:cubicBezTo>
                <a:cubicBezTo>
                  <a:pt x="113990" y="754760"/>
                  <a:pt x="115230" y="754760"/>
                  <a:pt x="116468" y="753511"/>
                </a:cubicBezTo>
                <a:lnTo>
                  <a:pt x="227982" y="699778"/>
                </a:lnTo>
                <a:cubicBezTo>
                  <a:pt x="237894" y="693530"/>
                  <a:pt x="250284" y="693530"/>
                  <a:pt x="260196" y="699778"/>
                </a:cubicBezTo>
                <a:lnTo>
                  <a:pt x="371708" y="753511"/>
                </a:lnTo>
                <a:cubicBezTo>
                  <a:pt x="372948" y="754760"/>
                  <a:pt x="374186" y="754760"/>
                  <a:pt x="374186" y="753511"/>
                </a:cubicBezTo>
                <a:cubicBezTo>
                  <a:pt x="375426" y="753511"/>
                  <a:pt x="376664" y="752261"/>
                  <a:pt x="375426" y="751012"/>
                </a:cubicBezTo>
                <a:lnTo>
                  <a:pt x="358080" y="626051"/>
                </a:lnTo>
                <a:cubicBezTo>
                  <a:pt x="356840" y="616054"/>
                  <a:pt x="360558" y="604808"/>
                  <a:pt x="367992" y="597310"/>
                </a:cubicBezTo>
                <a:lnTo>
                  <a:pt x="454724" y="506089"/>
                </a:lnTo>
                <a:cubicBezTo>
                  <a:pt x="455964" y="506089"/>
                  <a:pt x="455964" y="504840"/>
                  <a:pt x="454724" y="503590"/>
                </a:cubicBezTo>
                <a:cubicBezTo>
                  <a:pt x="454724" y="502341"/>
                  <a:pt x="454724" y="502341"/>
                  <a:pt x="452246" y="501091"/>
                </a:cubicBezTo>
                <a:lnTo>
                  <a:pt x="329582" y="479848"/>
                </a:lnTo>
                <a:cubicBezTo>
                  <a:pt x="319670" y="478598"/>
                  <a:pt x="309758" y="471100"/>
                  <a:pt x="304802" y="461104"/>
                </a:cubicBezTo>
                <a:lnTo>
                  <a:pt x="246566" y="349889"/>
                </a:lnTo>
                <a:cubicBezTo>
                  <a:pt x="245328" y="348639"/>
                  <a:pt x="245328" y="348639"/>
                  <a:pt x="244088" y="348639"/>
                </a:cubicBezTo>
                <a:close/>
                <a:moveTo>
                  <a:pt x="1041158" y="86223"/>
                </a:moveTo>
                <a:cubicBezTo>
                  <a:pt x="1031162" y="86223"/>
                  <a:pt x="1021164" y="94970"/>
                  <a:pt x="1021164" y="106216"/>
                </a:cubicBezTo>
                <a:lnTo>
                  <a:pt x="1021164" y="296156"/>
                </a:lnTo>
                <a:cubicBezTo>
                  <a:pt x="1021164" y="306153"/>
                  <a:pt x="1031162" y="314900"/>
                  <a:pt x="1041158" y="314900"/>
                </a:cubicBezTo>
                <a:lnTo>
                  <a:pt x="1122388" y="314900"/>
                </a:lnTo>
                <a:cubicBezTo>
                  <a:pt x="1133634" y="314900"/>
                  <a:pt x="1142382" y="306153"/>
                  <a:pt x="1142382" y="296156"/>
                </a:cubicBezTo>
                <a:lnTo>
                  <a:pt x="1142382" y="106216"/>
                </a:lnTo>
                <a:cubicBezTo>
                  <a:pt x="1142382" y="94970"/>
                  <a:pt x="1133634" y="86223"/>
                  <a:pt x="1122388" y="86223"/>
                </a:cubicBezTo>
                <a:close/>
                <a:moveTo>
                  <a:pt x="204440" y="86223"/>
                </a:moveTo>
                <a:cubicBezTo>
                  <a:pt x="193288" y="86223"/>
                  <a:pt x="183376" y="94970"/>
                  <a:pt x="183376" y="106216"/>
                </a:cubicBezTo>
                <a:lnTo>
                  <a:pt x="183376" y="296156"/>
                </a:lnTo>
                <a:cubicBezTo>
                  <a:pt x="183376" y="306153"/>
                  <a:pt x="193288" y="314900"/>
                  <a:pt x="204440" y="314900"/>
                </a:cubicBezTo>
                <a:lnTo>
                  <a:pt x="244088" y="314900"/>
                </a:lnTo>
                <a:lnTo>
                  <a:pt x="283738" y="314900"/>
                </a:lnTo>
                <a:cubicBezTo>
                  <a:pt x="294888" y="314900"/>
                  <a:pt x="303562" y="306153"/>
                  <a:pt x="303562" y="296156"/>
                </a:cubicBezTo>
                <a:lnTo>
                  <a:pt x="303562" y="106216"/>
                </a:lnTo>
                <a:cubicBezTo>
                  <a:pt x="303562" y="94970"/>
                  <a:pt x="294888" y="86223"/>
                  <a:pt x="283738" y="86223"/>
                </a:cubicBezTo>
                <a:close/>
                <a:moveTo>
                  <a:pt x="730946" y="32408"/>
                </a:moveTo>
                <a:lnTo>
                  <a:pt x="730946" y="392640"/>
                </a:lnTo>
                <a:cubicBezTo>
                  <a:pt x="744576" y="402612"/>
                  <a:pt x="754488" y="418816"/>
                  <a:pt x="754488" y="437513"/>
                </a:cubicBezTo>
                <a:lnTo>
                  <a:pt x="754488" y="513548"/>
                </a:lnTo>
                <a:cubicBezTo>
                  <a:pt x="765640" y="506069"/>
                  <a:pt x="773074" y="493605"/>
                  <a:pt x="775552" y="478647"/>
                </a:cubicBezTo>
                <a:lnTo>
                  <a:pt x="831308" y="54845"/>
                </a:lnTo>
                <a:cubicBezTo>
                  <a:pt x="831308" y="49859"/>
                  <a:pt x="830068" y="43627"/>
                  <a:pt x="826352" y="38641"/>
                </a:cubicBezTo>
                <a:cubicBezTo>
                  <a:pt x="822634" y="34901"/>
                  <a:pt x="817678" y="32408"/>
                  <a:pt x="811484" y="32408"/>
                </a:cubicBezTo>
                <a:close/>
                <a:moveTo>
                  <a:pt x="625628" y="32408"/>
                </a:moveTo>
                <a:lnTo>
                  <a:pt x="625628" y="383915"/>
                </a:lnTo>
                <a:lnTo>
                  <a:pt x="697492" y="383915"/>
                </a:lnTo>
                <a:lnTo>
                  <a:pt x="697492" y="32408"/>
                </a:lnTo>
                <a:close/>
                <a:moveTo>
                  <a:pt x="511638" y="32408"/>
                </a:moveTo>
                <a:cubicBezTo>
                  <a:pt x="506682" y="32408"/>
                  <a:pt x="500486" y="34901"/>
                  <a:pt x="496770" y="38641"/>
                </a:cubicBezTo>
                <a:cubicBezTo>
                  <a:pt x="493052" y="43627"/>
                  <a:pt x="491814" y="49859"/>
                  <a:pt x="493052" y="54845"/>
                </a:cubicBezTo>
                <a:lnTo>
                  <a:pt x="548808" y="478647"/>
                </a:lnTo>
                <a:cubicBezTo>
                  <a:pt x="551286" y="493605"/>
                  <a:pt x="558720" y="506069"/>
                  <a:pt x="568634" y="513548"/>
                </a:cubicBezTo>
                <a:lnTo>
                  <a:pt x="568634" y="437513"/>
                </a:lnTo>
                <a:cubicBezTo>
                  <a:pt x="568634" y="418816"/>
                  <a:pt x="578546" y="402612"/>
                  <a:pt x="593414" y="392640"/>
                </a:cubicBezTo>
                <a:lnTo>
                  <a:pt x="593414" y="32408"/>
                </a:lnTo>
                <a:close/>
                <a:moveTo>
                  <a:pt x="932438" y="1250"/>
                </a:moveTo>
                <a:cubicBezTo>
                  <a:pt x="939936" y="0"/>
                  <a:pt x="948684" y="6248"/>
                  <a:pt x="949932" y="14995"/>
                </a:cubicBezTo>
                <a:lnTo>
                  <a:pt x="967428" y="148703"/>
                </a:lnTo>
                <a:cubicBezTo>
                  <a:pt x="969928" y="162448"/>
                  <a:pt x="977426" y="174944"/>
                  <a:pt x="988672" y="183692"/>
                </a:cubicBezTo>
                <a:lnTo>
                  <a:pt x="988672" y="106216"/>
                </a:lnTo>
                <a:cubicBezTo>
                  <a:pt x="988672" y="87472"/>
                  <a:pt x="998670" y="71227"/>
                  <a:pt x="1012416" y="61231"/>
                </a:cubicBezTo>
                <a:lnTo>
                  <a:pt x="1012416" y="17494"/>
                </a:lnTo>
                <a:cubicBezTo>
                  <a:pt x="1012416" y="8747"/>
                  <a:pt x="1019914" y="1250"/>
                  <a:pt x="1029912" y="1250"/>
                </a:cubicBezTo>
                <a:cubicBezTo>
                  <a:pt x="1038660" y="1250"/>
                  <a:pt x="1046158" y="8747"/>
                  <a:pt x="1046158" y="17494"/>
                </a:cubicBezTo>
                <a:lnTo>
                  <a:pt x="1046158" y="53733"/>
                </a:lnTo>
                <a:lnTo>
                  <a:pt x="1118638" y="53733"/>
                </a:lnTo>
                <a:lnTo>
                  <a:pt x="1118638" y="17494"/>
                </a:lnTo>
                <a:cubicBezTo>
                  <a:pt x="1118638" y="8747"/>
                  <a:pt x="1124886" y="1250"/>
                  <a:pt x="1133634" y="1250"/>
                </a:cubicBezTo>
                <a:cubicBezTo>
                  <a:pt x="1143632" y="1250"/>
                  <a:pt x="1151130" y="8747"/>
                  <a:pt x="1151130" y="17494"/>
                </a:cubicBezTo>
                <a:lnTo>
                  <a:pt x="1151130" y="61231"/>
                </a:lnTo>
                <a:cubicBezTo>
                  <a:pt x="1166126" y="71227"/>
                  <a:pt x="1176124" y="87472"/>
                  <a:pt x="1176124" y="106216"/>
                </a:cubicBezTo>
                <a:lnTo>
                  <a:pt x="1176124" y="183692"/>
                </a:lnTo>
                <a:cubicBezTo>
                  <a:pt x="1186120" y="174944"/>
                  <a:pt x="1194868" y="162448"/>
                  <a:pt x="1196118" y="148703"/>
                </a:cubicBezTo>
                <a:lnTo>
                  <a:pt x="1213614" y="14995"/>
                </a:lnTo>
                <a:cubicBezTo>
                  <a:pt x="1214864" y="6248"/>
                  <a:pt x="1223610" y="0"/>
                  <a:pt x="1232358" y="1250"/>
                </a:cubicBezTo>
                <a:cubicBezTo>
                  <a:pt x="1241106" y="2499"/>
                  <a:pt x="1247354" y="11246"/>
                  <a:pt x="1247354" y="19994"/>
                </a:cubicBezTo>
                <a:lnTo>
                  <a:pt x="1228610" y="152452"/>
                </a:lnTo>
                <a:cubicBezTo>
                  <a:pt x="1224860" y="183692"/>
                  <a:pt x="1203616" y="208684"/>
                  <a:pt x="1176124" y="219930"/>
                </a:cubicBezTo>
                <a:lnTo>
                  <a:pt x="1176124" y="296156"/>
                </a:lnTo>
                <a:cubicBezTo>
                  <a:pt x="1176124" y="324897"/>
                  <a:pt x="1152380" y="348639"/>
                  <a:pt x="1122388" y="348639"/>
                </a:cubicBezTo>
                <a:lnTo>
                  <a:pt x="1121138" y="348639"/>
                </a:lnTo>
                <a:lnTo>
                  <a:pt x="1172374" y="446108"/>
                </a:lnTo>
                <a:cubicBezTo>
                  <a:pt x="1172374" y="447358"/>
                  <a:pt x="1173624" y="447358"/>
                  <a:pt x="1174874" y="447358"/>
                </a:cubicBezTo>
                <a:lnTo>
                  <a:pt x="1298590" y="469851"/>
                </a:lnTo>
                <a:cubicBezTo>
                  <a:pt x="1311088" y="471100"/>
                  <a:pt x="1322334" y="479848"/>
                  <a:pt x="1326084" y="493593"/>
                </a:cubicBezTo>
                <a:cubicBezTo>
                  <a:pt x="1331082" y="506089"/>
                  <a:pt x="1327334" y="519835"/>
                  <a:pt x="1318586" y="529832"/>
                </a:cubicBezTo>
                <a:lnTo>
                  <a:pt x="1231108" y="619803"/>
                </a:lnTo>
                <a:cubicBezTo>
                  <a:pt x="1229860" y="621053"/>
                  <a:pt x="1229860" y="621053"/>
                  <a:pt x="1229860" y="622302"/>
                </a:cubicBezTo>
                <a:lnTo>
                  <a:pt x="1247354" y="746013"/>
                </a:lnTo>
                <a:cubicBezTo>
                  <a:pt x="1249854" y="759759"/>
                  <a:pt x="1243606" y="773505"/>
                  <a:pt x="1232358" y="781002"/>
                </a:cubicBezTo>
                <a:cubicBezTo>
                  <a:pt x="1227360" y="786001"/>
                  <a:pt x="1218612" y="787250"/>
                  <a:pt x="1212364" y="787250"/>
                </a:cubicBezTo>
                <a:cubicBezTo>
                  <a:pt x="1207364" y="787250"/>
                  <a:pt x="1201116" y="786001"/>
                  <a:pt x="1196118" y="783501"/>
                </a:cubicBezTo>
                <a:lnTo>
                  <a:pt x="1083648" y="728519"/>
                </a:lnTo>
                <a:cubicBezTo>
                  <a:pt x="1082398" y="728519"/>
                  <a:pt x="1081148" y="728519"/>
                  <a:pt x="1081148" y="728519"/>
                </a:cubicBezTo>
                <a:lnTo>
                  <a:pt x="967428" y="783501"/>
                </a:lnTo>
                <a:cubicBezTo>
                  <a:pt x="954932" y="789749"/>
                  <a:pt x="941186" y="788500"/>
                  <a:pt x="931188" y="781002"/>
                </a:cubicBezTo>
                <a:cubicBezTo>
                  <a:pt x="919940" y="773505"/>
                  <a:pt x="914942" y="759759"/>
                  <a:pt x="916192" y="746013"/>
                </a:cubicBezTo>
                <a:lnTo>
                  <a:pt x="933688" y="622302"/>
                </a:lnTo>
                <a:cubicBezTo>
                  <a:pt x="934936" y="621053"/>
                  <a:pt x="933688" y="621053"/>
                  <a:pt x="933688" y="619803"/>
                </a:cubicBezTo>
                <a:lnTo>
                  <a:pt x="846210" y="529832"/>
                </a:lnTo>
                <a:cubicBezTo>
                  <a:pt x="836214" y="519835"/>
                  <a:pt x="832464" y="506089"/>
                  <a:pt x="837462" y="493593"/>
                </a:cubicBezTo>
                <a:cubicBezTo>
                  <a:pt x="841212" y="479848"/>
                  <a:pt x="852458" y="471100"/>
                  <a:pt x="864956" y="469851"/>
                </a:cubicBezTo>
                <a:lnTo>
                  <a:pt x="988672" y="447358"/>
                </a:lnTo>
                <a:cubicBezTo>
                  <a:pt x="989922" y="447358"/>
                  <a:pt x="991172" y="447358"/>
                  <a:pt x="991172" y="446108"/>
                </a:cubicBezTo>
                <a:lnTo>
                  <a:pt x="1043658" y="348639"/>
                </a:lnTo>
                <a:lnTo>
                  <a:pt x="1041158" y="348639"/>
                </a:lnTo>
                <a:cubicBezTo>
                  <a:pt x="1012416" y="348639"/>
                  <a:pt x="988672" y="324897"/>
                  <a:pt x="988672" y="296156"/>
                </a:cubicBezTo>
                <a:lnTo>
                  <a:pt x="988672" y="219930"/>
                </a:lnTo>
                <a:cubicBezTo>
                  <a:pt x="959930" y="208684"/>
                  <a:pt x="939936" y="183692"/>
                  <a:pt x="936186" y="152452"/>
                </a:cubicBezTo>
                <a:lnTo>
                  <a:pt x="917442" y="19994"/>
                </a:lnTo>
                <a:cubicBezTo>
                  <a:pt x="916192" y="11246"/>
                  <a:pt x="922440" y="2499"/>
                  <a:pt x="932438" y="1250"/>
                </a:cubicBezTo>
                <a:close/>
                <a:moveTo>
                  <a:pt x="95404" y="1250"/>
                </a:moveTo>
                <a:cubicBezTo>
                  <a:pt x="104078" y="0"/>
                  <a:pt x="111512" y="6248"/>
                  <a:pt x="112752" y="14995"/>
                </a:cubicBezTo>
                <a:lnTo>
                  <a:pt x="131336" y="148703"/>
                </a:lnTo>
                <a:cubicBezTo>
                  <a:pt x="132576" y="162448"/>
                  <a:pt x="140010" y="174944"/>
                  <a:pt x="151162" y="183692"/>
                </a:cubicBezTo>
                <a:lnTo>
                  <a:pt x="151162" y="106216"/>
                </a:lnTo>
                <a:cubicBezTo>
                  <a:pt x="151162" y="87472"/>
                  <a:pt x="161074" y="71227"/>
                  <a:pt x="175942" y="61231"/>
                </a:cubicBezTo>
                <a:lnTo>
                  <a:pt x="175942" y="17494"/>
                </a:lnTo>
                <a:cubicBezTo>
                  <a:pt x="175942" y="8747"/>
                  <a:pt x="183376" y="1250"/>
                  <a:pt x="192050" y="1250"/>
                </a:cubicBezTo>
                <a:cubicBezTo>
                  <a:pt x="201962" y="1250"/>
                  <a:pt x="208156" y="8747"/>
                  <a:pt x="208156" y="17494"/>
                </a:cubicBezTo>
                <a:lnTo>
                  <a:pt x="208156" y="53733"/>
                </a:lnTo>
                <a:lnTo>
                  <a:pt x="280020" y="53733"/>
                </a:lnTo>
                <a:lnTo>
                  <a:pt x="280020" y="17494"/>
                </a:lnTo>
                <a:cubicBezTo>
                  <a:pt x="280020" y="8747"/>
                  <a:pt x="287454" y="1250"/>
                  <a:pt x="296128" y="1250"/>
                </a:cubicBezTo>
                <a:cubicBezTo>
                  <a:pt x="304802" y="1250"/>
                  <a:pt x="312236" y="8747"/>
                  <a:pt x="312236" y="17494"/>
                </a:cubicBezTo>
                <a:lnTo>
                  <a:pt x="312236" y="61231"/>
                </a:lnTo>
                <a:cubicBezTo>
                  <a:pt x="327104" y="71227"/>
                  <a:pt x="337016" y="87472"/>
                  <a:pt x="337016" y="106216"/>
                </a:cubicBezTo>
                <a:lnTo>
                  <a:pt x="337016" y="182442"/>
                </a:lnTo>
                <a:cubicBezTo>
                  <a:pt x="346928" y="174944"/>
                  <a:pt x="354362" y="162448"/>
                  <a:pt x="356840" y="148703"/>
                </a:cubicBezTo>
                <a:lnTo>
                  <a:pt x="374186" y="14995"/>
                </a:lnTo>
                <a:cubicBezTo>
                  <a:pt x="376664" y="6248"/>
                  <a:pt x="384100" y="0"/>
                  <a:pt x="392772" y="1250"/>
                </a:cubicBezTo>
                <a:cubicBezTo>
                  <a:pt x="401446" y="2499"/>
                  <a:pt x="407640" y="11246"/>
                  <a:pt x="407640" y="19994"/>
                </a:cubicBezTo>
                <a:lnTo>
                  <a:pt x="390294" y="152452"/>
                </a:lnTo>
                <a:cubicBezTo>
                  <a:pt x="385338" y="183692"/>
                  <a:pt x="365514" y="208684"/>
                  <a:pt x="337016" y="219930"/>
                </a:cubicBezTo>
                <a:lnTo>
                  <a:pt x="337016" y="296156"/>
                </a:lnTo>
                <a:cubicBezTo>
                  <a:pt x="337016" y="324897"/>
                  <a:pt x="313474" y="348639"/>
                  <a:pt x="283738" y="348639"/>
                </a:cubicBezTo>
                <a:lnTo>
                  <a:pt x="282498" y="348639"/>
                </a:lnTo>
                <a:lnTo>
                  <a:pt x="333298" y="446108"/>
                </a:lnTo>
                <a:cubicBezTo>
                  <a:pt x="333298" y="447358"/>
                  <a:pt x="334538" y="447358"/>
                  <a:pt x="335776" y="447358"/>
                </a:cubicBezTo>
                <a:lnTo>
                  <a:pt x="458442" y="469851"/>
                </a:lnTo>
                <a:cubicBezTo>
                  <a:pt x="472070" y="471100"/>
                  <a:pt x="481982" y="479848"/>
                  <a:pt x="485700" y="493593"/>
                </a:cubicBezTo>
                <a:cubicBezTo>
                  <a:pt x="490656" y="506089"/>
                  <a:pt x="488178" y="519835"/>
                  <a:pt x="478266" y="529832"/>
                </a:cubicBezTo>
                <a:lnTo>
                  <a:pt x="391534" y="619803"/>
                </a:lnTo>
                <a:cubicBezTo>
                  <a:pt x="390294" y="621053"/>
                  <a:pt x="390294" y="621053"/>
                  <a:pt x="390294" y="622302"/>
                </a:cubicBezTo>
                <a:lnTo>
                  <a:pt x="407640" y="746013"/>
                </a:lnTo>
                <a:cubicBezTo>
                  <a:pt x="410118" y="759759"/>
                  <a:pt x="403924" y="773505"/>
                  <a:pt x="394012" y="781002"/>
                </a:cubicBezTo>
                <a:cubicBezTo>
                  <a:pt x="387816" y="786001"/>
                  <a:pt x="380382" y="787250"/>
                  <a:pt x="372948" y="787250"/>
                </a:cubicBezTo>
                <a:cubicBezTo>
                  <a:pt x="367992" y="787250"/>
                  <a:pt x="363036" y="786001"/>
                  <a:pt x="356840" y="783501"/>
                </a:cubicBezTo>
                <a:lnTo>
                  <a:pt x="245328" y="728519"/>
                </a:lnTo>
                <a:cubicBezTo>
                  <a:pt x="244088" y="728519"/>
                  <a:pt x="244088" y="728519"/>
                  <a:pt x="242850" y="728519"/>
                </a:cubicBezTo>
                <a:lnTo>
                  <a:pt x="131336" y="783501"/>
                </a:lnTo>
                <a:cubicBezTo>
                  <a:pt x="118946" y="789749"/>
                  <a:pt x="105316" y="788500"/>
                  <a:pt x="94166" y="781002"/>
                </a:cubicBezTo>
                <a:cubicBezTo>
                  <a:pt x="83014" y="773505"/>
                  <a:pt x="78058" y="759759"/>
                  <a:pt x="80536" y="746013"/>
                </a:cubicBezTo>
                <a:lnTo>
                  <a:pt x="97882" y="622302"/>
                </a:lnTo>
                <a:cubicBezTo>
                  <a:pt x="97882" y="621053"/>
                  <a:pt x="97882" y="621053"/>
                  <a:pt x="96644" y="619803"/>
                </a:cubicBezTo>
                <a:lnTo>
                  <a:pt x="9912" y="529832"/>
                </a:lnTo>
                <a:cubicBezTo>
                  <a:pt x="0" y="519835"/>
                  <a:pt x="-2480" y="506089"/>
                  <a:pt x="2478" y="493593"/>
                </a:cubicBezTo>
                <a:cubicBezTo>
                  <a:pt x="4956" y="479848"/>
                  <a:pt x="16106" y="471100"/>
                  <a:pt x="29736" y="469851"/>
                </a:cubicBezTo>
                <a:lnTo>
                  <a:pt x="152400" y="447358"/>
                </a:lnTo>
                <a:cubicBezTo>
                  <a:pt x="153640" y="447358"/>
                  <a:pt x="153640" y="447358"/>
                  <a:pt x="153640" y="446108"/>
                </a:cubicBezTo>
                <a:lnTo>
                  <a:pt x="205678" y="348639"/>
                </a:lnTo>
                <a:lnTo>
                  <a:pt x="204440" y="348639"/>
                </a:lnTo>
                <a:cubicBezTo>
                  <a:pt x="174702" y="348639"/>
                  <a:pt x="151162" y="324897"/>
                  <a:pt x="151162" y="296156"/>
                </a:cubicBezTo>
                <a:lnTo>
                  <a:pt x="151162" y="219930"/>
                </a:lnTo>
                <a:cubicBezTo>
                  <a:pt x="123902" y="208684"/>
                  <a:pt x="102838" y="183692"/>
                  <a:pt x="97882" y="152452"/>
                </a:cubicBezTo>
                <a:lnTo>
                  <a:pt x="80536" y="19994"/>
                </a:lnTo>
                <a:cubicBezTo>
                  <a:pt x="80536" y="11246"/>
                  <a:pt x="85492" y="2499"/>
                  <a:pt x="95404" y="1250"/>
                </a:cubicBezTo>
                <a:close/>
                <a:moveTo>
                  <a:pt x="511638" y="0"/>
                </a:moveTo>
                <a:lnTo>
                  <a:pt x="811484" y="0"/>
                </a:lnTo>
                <a:cubicBezTo>
                  <a:pt x="826352" y="0"/>
                  <a:pt x="841220" y="6232"/>
                  <a:pt x="851132" y="17451"/>
                </a:cubicBezTo>
                <a:cubicBezTo>
                  <a:pt x="861044" y="28669"/>
                  <a:pt x="866000" y="44873"/>
                  <a:pt x="863522" y="59831"/>
                </a:cubicBezTo>
                <a:lnTo>
                  <a:pt x="807766" y="483633"/>
                </a:lnTo>
                <a:cubicBezTo>
                  <a:pt x="802810" y="513548"/>
                  <a:pt x="782986" y="539724"/>
                  <a:pt x="754488" y="550942"/>
                </a:cubicBezTo>
                <a:lnTo>
                  <a:pt x="754488" y="625731"/>
                </a:lnTo>
                <a:cubicBezTo>
                  <a:pt x="754488" y="654400"/>
                  <a:pt x="730946" y="678083"/>
                  <a:pt x="701210" y="678083"/>
                </a:cubicBezTo>
                <a:lnTo>
                  <a:pt x="752010" y="776555"/>
                </a:lnTo>
                <a:lnTo>
                  <a:pt x="753248" y="777801"/>
                </a:lnTo>
                <a:lnTo>
                  <a:pt x="877152" y="798991"/>
                </a:lnTo>
                <a:cubicBezTo>
                  <a:pt x="889542" y="801484"/>
                  <a:pt x="900694" y="810209"/>
                  <a:pt x="904410" y="823921"/>
                </a:cubicBezTo>
                <a:cubicBezTo>
                  <a:pt x="908128" y="835139"/>
                  <a:pt x="905650" y="850097"/>
                  <a:pt x="895738" y="858822"/>
                </a:cubicBezTo>
                <a:lnTo>
                  <a:pt x="809006" y="949815"/>
                </a:lnTo>
                <a:lnTo>
                  <a:pt x="809006" y="951061"/>
                </a:lnTo>
                <a:lnTo>
                  <a:pt x="826352" y="1075709"/>
                </a:lnTo>
                <a:cubicBezTo>
                  <a:pt x="828830" y="1089420"/>
                  <a:pt x="822634" y="1101885"/>
                  <a:pt x="811484" y="1110610"/>
                </a:cubicBezTo>
                <a:cubicBezTo>
                  <a:pt x="801572" y="1118089"/>
                  <a:pt x="787942" y="1119336"/>
                  <a:pt x="775552" y="1113103"/>
                </a:cubicBezTo>
                <a:lnTo>
                  <a:pt x="662800" y="1058258"/>
                </a:lnTo>
                <a:cubicBezTo>
                  <a:pt x="662800" y="1057012"/>
                  <a:pt x="661560" y="1057012"/>
                  <a:pt x="660322" y="1058258"/>
                </a:cubicBezTo>
                <a:lnTo>
                  <a:pt x="548808" y="1113103"/>
                </a:lnTo>
                <a:cubicBezTo>
                  <a:pt x="543852" y="1115596"/>
                  <a:pt x="537658" y="1116843"/>
                  <a:pt x="532702" y="1116843"/>
                </a:cubicBezTo>
                <a:cubicBezTo>
                  <a:pt x="525266" y="1116843"/>
                  <a:pt x="517832" y="1114350"/>
                  <a:pt x="511638" y="1110610"/>
                </a:cubicBezTo>
                <a:cubicBezTo>
                  <a:pt x="501726" y="1101885"/>
                  <a:pt x="496770" y="1089420"/>
                  <a:pt x="498008" y="1075709"/>
                </a:cubicBezTo>
                <a:lnTo>
                  <a:pt x="515354" y="951061"/>
                </a:lnTo>
                <a:cubicBezTo>
                  <a:pt x="516594" y="951061"/>
                  <a:pt x="515354" y="949815"/>
                  <a:pt x="514116" y="949815"/>
                </a:cubicBezTo>
                <a:lnTo>
                  <a:pt x="428622" y="858822"/>
                </a:lnTo>
                <a:cubicBezTo>
                  <a:pt x="418710" y="850097"/>
                  <a:pt x="414992" y="835139"/>
                  <a:pt x="419950" y="823921"/>
                </a:cubicBezTo>
                <a:cubicBezTo>
                  <a:pt x="423666" y="810209"/>
                  <a:pt x="433578" y="801484"/>
                  <a:pt x="447208" y="798991"/>
                </a:cubicBezTo>
                <a:lnTo>
                  <a:pt x="569872" y="777801"/>
                </a:lnTo>
                <a:cubicBezTo>
                  <a:pt x="571112" y="777801"/>
                  <a:pt x="572350" y="776555"/>
                  <a:pt x="572350" y="776555"/>
                </a:cubicBezTo>
                <a:lnTo>
                  <a:pt x="623150" y="678083"/>
                </a:lnTo>
                <a:lnTo>
                  <a:pt x="621912" y="678083"/>
                </a:lnTo>
                <a:cubicBezTo>
                  <a:pt x="592174" y="678083"/>
                  <a:pt x="568634" y="654400"/>
                  <a:pt x="568634" y="625731"/>
                </a:cubicBezTo>
                <a:lnTo>
                  <a:pt x="568634" y="550942"/>
                </a:lnTo>
                <a:cubicBezTo>
                  <a:pt x="541374" y="539724"/>
                  <a:pt x="520310" y="513548"/>
                  <a:pt x="516594" y="483633"/>
                </a:cubicBezTo>
                <a:lnTo>
                  <a:pt x="459598" y="59831"/>
                </a:lnTo>
                <a:cubicBezTo>
                  <a:pt x="458360" y="44873"/>
                  <a:pt x="463316" y="28669"/>
                  <a:pt x="473228" y="17451"/>
                </a:cubicBezTo>
                <a:cubicBezTo>
                  <a:pt x="483140" y="6232"/>
                  <a:pt x="496770" y="0"/>
                  <a:pt x="5116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31" name="Freeform 394">
            <a:extLst>
              <a:ext uri="{FF2B5EF4-FFF2-40B4-BE49-F238E27FC236}">
                <a16:creationId xmlns:a16="http://schemas.microsoft.com/office/drawing/2014/main" id="{BE129571-50AD-3144-A7B6-C702A5C6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603" y="5554811"/>
            <a:ext cx="626208" cy="554798"/>
          </a:xfrm>
          <a:custGeom>
            <a:avLst/>
            <a:gdLst>
              <a:gd name="T0" fmla="*/ 758 w 1004"/>
              <a:gd name="T1" fmla="*/ 612 h 889"/>
              <a:gd name="T2" fmla="*/ 838 w 1004"/>
              <a:gd name="T3" fmla="*/ 605 h 889"/>
              <a:gd name="T4" fmla="*/ 758 w 1004"/>
              <a:gd name="T5" fmla="*/ 831 h 889"/>
              <a:gd name="T6" fmla="*/ 562 w 1004"/>
              <a:gd name="T7" fmla="*/ 195 h 889"/>
              <a:gd name="T8" fmla="*/ 641 w 1004"/>
              <a:gd name="T9" fmla="*/ 189 h 889"/>
              <a:gd name="T10" fmla="*/ 562 w 1004"/>
              <a:gd name="T11" fmla="*/ 831 h 889"/>
              <a:gd name="T12" fmla="*/ 366 w 1004"/>
              <a:gd name="T13" fmla="*/ 391 h 889"/>
              <a:gd name="T14" fmla="*/ 446 w 1004"/>
              <a:gd name="T15" fmla="*/ 385 h 889"/>
              <a:gd name="T16" fmla="*/ 366 w 1004"/>
              <a:gd name="T17" fmla="*/ 831 h 889"/>
              <a:gd name="T18" fmla="*/ 169 w 1004"/>
              <a:gd name="T19" fmla="*/ 555 h 889"/>
              <a:gd name="T20" fmla="*/ 249 w 1004"/>
              <a:gd name="T21" fmla="*/ 549 h 889"/>
              <a:gd name="T22" fmla="*/ 169 w 1004"/>
              <a:gd name="T23" fmla="*/ 831 h 889"/>
              <a:gd name="T24" fmla="*/ 937 w 1004"/>
              <a:gd name="T25" fmla="*/ 803 h 889"/>
              <a:gd name="T26" fmla="*/ 870 w 1004"/>
              <a:gd name="T27" fmla="*/ 831 h 889"/>
              <a:gd name="T28" fmla="*/ 838 w 1004"/>
              <a:gd name="T29" fmla="*/ 579 h 889"/>
              <a:gd name="T30" fmla="*/ 732 w 1004"/>
              <a:gd name="T31" fmla="*/ 612 h 889"/>
              <a:gd name="T32" fmla="*/ 674 w 1004"/>
              <a:gd name="T33" fmla="*/ 195 h 889"/>
              <a:gd name="T34" fmla="*/ 568 w 1004"/>
              <a:gd name="T35" fmla="*/ 163 h 889"/>
              <a:gd name="T36" fmla="*/ 535 w 1004"/>
              <a:gd name="T37" fmla="*/ 831 h 889"/>
              <a:gd name="T38" fmla="*/ 477 w 1004"/>
              <a:gd name="T39" fmla="*/ 391 h 889"/>
              <a:gd name="T40" fmla="*/ 371 w 1004"/>
              <a:gd name="T41" fmla="*/ 359 h 889"/>
              <a:gd name="T42" fmla="*/ 281 w 1004"/>
              <a:gd name="T43" fmla="*/ 831 h 889"/>
              <a:gd name="T44" fmla="*/ 249 w 1004"/>
              <a:gd name="T45" fmla="*/ 523 h 889"/>
              <a:gd name="T46" fmla="*/ 143 w 1004"/>
              <a:gd name="T47" fmla="*/ 555 h 889"/>
              <a:gd name="T48" fmla="*/ 82 w 1004"/>
              <a:gd name="T49" fmla="*/ 831 h 889"/>
              <a:gd name="T50" fmla="*/ 170 w 1004"/>
              <a:gd name="T51" fmla="*/ 448 h 889"/>
              <a:gd name="T52" fmla="*/ 202 w 1004"/>
              <a:gd name="T53" fmla="*/ 471 h 889"/>
              <a:gd name="T54" fmla="*/ 234 w 1004"/>
              <a:gd name="T55" fmla="*/ 432 h 889"/>
              <a:gd name="T56" fmla="*/ 408 w 1004"/>
              <a:gd name="T57" fmla="*/ 297 h 889"/>
              <a:gd name="T58" fmla="*/ 441 w 1004"/>
              <a:gd name="T59" fmla="*/ 264 h 889"/>
              <a:gd name="T60" fmla="*/ 599 w 1004"/>
              <a:gd name="T61" fmla="*/ 69 h 889"/>
              <a:gd name="T62" fmla="*/ 627 w 1004"/>
              <a:gd name="T63" fmla="*/ 72 h 889"/>
              <a:gd name="T64" fmla="*/ 782 w 1004"/>
              <a:gd name="T65" fmla="*/ 321 h 889"/>
              <a:gd name="T66" fmla="*/ 815 w 1004"/>
              <a:gd name="T67" fmla="*/ 355 h 889"/>
              <a:gd name="T68" fmla="*/ 921 w 1004"/>
              <a:gd name="T69" fmla="*/ 376 h 889"/>
              <a:gd name="T70" fmla="*/ 997 w 1004"/>
              <a:gd name="T71" fmla="*/ 358 h 889"/>
              <a:gd name="T72" fmla="*/ 944 w 1004"/>
              <a:gd name="T73" fmla="*/ 302 h 889"/>
              <a:gd name="T74" fmla="*/ 930 w 1004"/>
              <a:gd name="T75" fmla="*/ 325 h 889"/>
              <a:gd name="T76" fmla="*/ 815 w 1004"/>
              <a:gd name="T77" fmla="*/ 288 h 889"/>
              <a:gd name="T78" fmla="*/ 645 w 1004"/>
              <a:gd name="T79" fmla="*/ 53 h 889"/>
              <a:gd name="T80" fmla="*/ 649 w 1004"/>
              <a:gd name="T81" fmla="*/ 40 h 889"/>
              <a:gd name="T82" fmla="*/ 582 w 1004"/>
              <a:gd name="T83" fmla="*/ 40 h 889"/>
              <a:gd name="T84" fmla="*/ 419 w 1004"/>
              <a:gd name="T85" fmla="*/ 233 h 889"/>
              <a:gd name="T86" fmla="*/ 408 w 1004"/>
              <a:gd name="T87" fmla="*/ 231 h 889"/>
              <a:gd name="T88" fmla="*/ 376 w 1004"/>
              <a:gd name="T89" fmla="*/ 273 h 889"/>
              <a:gd name="T90" fmla="*/ 202 w 1004"/>
              <a:gd name="T91" fmla="*/ 405 h 889"/>
              <a:gd name="T92" fmla="*/ 57 w 1004"/>
              <a:gd name="T93" fmla="*/ 386 h 889"/>
              <a:gd name="T94" fmla="*/ 79 w 1004"/>
              <a:gd name="T95" fmla="*/ 75 h 889"/>
              <a:gd name="T96" fmla="*/ 49 w 1004"/>
              <a:gd name="T97" fmla="*/ 4 h 889"/>
              <a:gd name="T98" fmla="*/ 3 w 1004"/>
              <a:gd name="T99" fmla="*/ 65 h 889"/>
              <a:gd name="T100" fmla="*/ 31 w 1004"/>
              <a:gd name="T101" fmla="*/ 394 h 889"/>
              <a:gd name="T102" fmla="*/ 31 w 1004"/>
              <a:gd name="T103" fmla="*/ 807 h 889"/>
              <a:gd name="T104" fmla="*/ 143 w 1004"/>
              <a:gd name="T105" fmla="*/ 857 h 889"/>
              <a:gd name="T106" fmla="*/ 477 w 1004"/>
              <a:gd name="T107" fmla="*/ 857 h 889"/>
              <a:gd name="T108" fmla="*/ 732 w 1004"/>
              <a:gd name="T109" fmla="*/ 857 h 889"/>
              <a:gd name="T110" fmla="*/ 927 w 1004"/>
              <a:gd name="T111" fmla="*/ 880 h 889"/>
              <a:gd name="T112" fmla="*/ 999 w 1004"/>
              <a:gd name="T113" fmla="*/ 85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4" h="889">
                <a:moveTo>
                  <a:pt x="758" y="831"/>
                </a:moveTo>
                <a:lnTo>
                  <a:pt x="758" y="612"/>
                </a:lnTo>
                <a:lnTo>
                  <a:pt x="758" y="612"/>
                </a:lnTo>
                <a:cubicBezTo>
                  <a:pt x="758" y="608"/>
                  <a:pt x="760" y="605"/>
                  <a:pt x="764" y="605"/>
                </a:cubicBezTo>
                <a:lnTo>
                  <a:pt x="838" y="605"/>
                </a:lnTo>
                <a:lnTo>
                  <a:pt x="838" y="605"/>
                </a:lnTo>
                <a:cubicBezTo>
                  <a:pt x="841" y="605"/>
                  <a:pt x="844" y="608"/>
                  <a:pt x="844" y="612"/>
                </a:cubicBezTo>
                <a:lnTo>
                  <a:pt x="844" y="831"/>
                </a:lnTo>
                <a:lnTo>
                  <a:pt x="758" y="831"/>
                </a:lnTo>
                <a:close/>
                <a:moveTo>
                  <a:pt x="562" y="831"/>
                </a:moveTo>
                <a:lnTo>
                  <a:pt x="562" y="195"/>
                </a:lnTo>
                <a:lnTo>
                  <a:pt x="562" y="195"/>
                </a:lnTo>
                <a:cubicBezTo>
                  <a:pt x="562" y="192"/>
                  <a:pt x="564" y="189"/>
                  <a:pt x="568" y="189"/>
                </a:cubicBezTo>
                <a:lnTo>
                  <a:pt x="641" y="189"/>
                </a:lnTo>
                <a:lnTo>
                  <a:pt x="641" y="189"/>
                </a:lnTo>
                <a:cubicBezTo>
                  <a:pt x="645" y="189"/>
                  <a:pt x="648" y="192"/>
                  <a:pt x="648" y="195"/>
                </a:cubicBezTo>
                <a:lnTo>
                  <a:pt x="648" y="831"/>
                </a:lnTo>
                <a:lnTo>
                  <a:pt x="562" y="831"/>
                </a:lnTo>
                <a:close/>
                <a:moveTo>
                  <a:pt x="366" y="831"/>
                </a:moveTo>
                <a:lnTo>
                  <a:pt x="366" y="391"/>
                </a:lnTo>
                <a:lnTo>
                  <a:pt x="366" y="391"/>
                </a:lnTo>
                <a:cubicBezTo>
                  <a:pt x="366" y="388"/>
                  <a:pt x="368" y="385"/>
                  <a:pt x="371" y="385"/>
                </a:cubicBezTo>
                <a:lnTo>
                  <a:pt x="446" y="385"/>
                </a:lnTo>
                <a:lnTo>
                  <a:pt x="446" y="385"/>
                </a:lnTo>
                <a:cubicBezTo>
                  <a:pt x="449" y="385"/>
                  <a:pt x="451" y="388"/>
                  <a:pt x="451" y="391"/>
                </a:cubicBezTo>
                <a:lnTo>
                  <a:pt x="451" y="831"/>
                </a:lnTo>
                <a:lnTo>
                  <a:pt x="366" y="831"/>
                </a:lnTo>
                <a:close/>
                <a:moveTo>
                  <a:pt x="169" y="831"/>
                </a:moveTo>
                <a:lnTo>
                  <a:pt x="169" y="555"/>
                </a:lnTo>
                <a:lnTo>
                  <a:pt x="169" y="555"/>
                </a:lnTo>
                <a:cubicBezTo>
                  <a:pt x="169" y="552"/>
                  <a:pt x="172" y="549"/>
                  <a:pt x="175" y="549"/>
                </a:cubicBezTo>
                <a:lnTo>
                  <a:pt x="249" y="549"/>
                </a:lnTo>
                <a:lnTo>
                  <a:pt x="249" y="549"/>
                </a:lnTo>
                <a:cubicBezTo>
                  <a:pt x="253" y="549"/>
                  <a:pt x="255" y="552"/>
                  <a:pt x="255" y="555"/>
                </a:cubicBezTo>
                <a:lnTo>
                  <a:pt x="255" y="831"/>
                </a:lnTo>
                <a:lnTo>
                  <a:pt x="169" y="831"/>
                </a:lnTo>
                <a:close/>
                <a:moveTo>
                  <a:pt x="999" y="839"/>
                </a:moveTo>
                <a:lnTo>
                  <a:pt x="937" y="803"/>
                </a:lnTo>
                <a:lnTo>
                  <a:pt x="937" y="803"/>
                </a:lnTo>
                <a:cubicBezTo>
                  <a:pt x="932" y="801"/>
                  <a:pt x="927" y="804"/>
                  <a:pt x="927" y="809"/>
                </a:cubicBezTo>
                <a:lnTo>
                  <a:pt x="927" y="831"/>
                </a:lnTo>
                <a:lnTo>
                  <a:pt x="870" y="831"/>
                </a:lnTo>
                <a:lnTo>
                  <a:pt x="870" y="612"/>
                </a:lnTo>
                <a:lnTo>
                  <a:pt x="870" y="612"/>
                </a:lnTo>
                <a:cubicBezTo>
                  <a:pt x="870" y="594"/>
                  <a:pt x="855" y="579"/>
                  <a:pt x="838" y="579"/>
                </a:cubicBezTo>
                <a:lnTo>
                  <a:pt x="764" y="579"/>
                </a:lnTo>
                <a:lnTo>
                  <a:pt x="764" y="579"/>
                </a:lnTo>
                <a:cubicBezTo>
                  <a:pt x="746" y="579"/>
                  <a:pt x="732" y="594"/>
                  <a:pt x="732" y="612"/>
                </a:cubicBezTo>
                <a:lnTo>
                  <a:pt x="732" y="831"/>
                </a:lnTo>
                <a:lnTo>
                  <a:pt x="674" y="831"/>
                </a:lnTo>
                <a:lnTo>
                  <a:pt x="674" y="195"/>
                </a:lnTo>
                <a:lnTo>
                  <a:pt x="674" y="195"/>
                </a:lnTo>
                <a:cubicBezTo>
                  <a:pt x="674" y="177"/>
                  <a:pt x="659" y="163"/>
                  <a:pt x="641" y="163"/>
                </a:cubicBezTo>
                <a:lnTo>
                  <a:pt x="568" y="163"/>
                </a:lnTo>
                <a:lnTo>
                  <a:pt x="568" y="163"/>
                </a:lnTo>
                <a:cubicBezTo>
                  <a:pt x="550" y="163"/>
                  <a:pt x="535" y="177"/>
                  <a:pt x="535" y="195"/>
                </a:cubicBezTo>
                <a:lnTo>
                  <a:pt x="535" y="831"/>
                </a:lnTo>
                <a:lnTo>
                  <a:pt x="477" y="831"/>
                </a:lnTo>
                <a:lnTo>
                  <a:pt x="477" y="391"/>
                </a:lnTo>
                <a:lnTo>
                  <a:pt x="477" y="391"/>
                </a:lnTo>
                <a:cubicBezTo>
                  <a:pt x="477" y="373"/>
                  <a:pt x="463" y="359"/>
                  <a:pt x="446" y="359"/>
                </a:cubicBezTo>
                <a:lnTo>
                  <a:pt x="371" y="359"/>
                </a:lnTo>
                <a:lnTo>
                  <a:pt x="371" y="359"/>
                </a:lnTo>
                <a:cubicBezTo>
                  <a:pt x="353" y="359"/>
                  <a:pt x="339" y="373"/>
                  <a:pt x="339" y="391"/>
                </a:cubicBezTo>
                <a:lnTo>
                  <a:pt x="339" y="831"/>
                </a:lnTo>
                <a:lnTo>
                  <a:pt x="281" y="831"/>
                </a:lnTo>
                <a:lnTo>
                  <a:pt x="281" y="555"/>
                </a:lnTo>
                <a:lnTo>
                  <a:pt x="281" y="555"/>
                </a:lnTo>
                <a:cubicBezTo>
                  <a:pt x="281" y="538"/>
                  <a:pt x="267" y="523"/>
                  <a:pt x="249" y="523"/>
                </a:cubicBezTo>
                <a:lnTo>
                  <a:pt x="175" y="523"/>
                </a:lnTo>
                <a:lnTo>
                  <a:pt x="175" y="523"/>
                </a:lnTo>
                <a:cubicBezTo>
                  <a:pt x="157" y="523"/>
                  <a:pt x="143" y="538"/>
                  <a:pt x="143" y="555"/>
                </a:cubicBezTo>
                <a:lnTo>
                  <a:pt x="143" y="831"/>
                </a:lnTo>
                <a:lnTo>
                  <a:pt x="82" y="831"/>
                </a:lnTo>
                <a:lnTo>
                  <a:pt x="82" y="831"/>
                </a:lnTo>
                <a:cubicBezTo>
                  <a:pt x="68" y="831"/>
                  <a:pt x="57" y="820"/>
                  <a:pt x="57" y="807"/>
                </a:cubicBezTo>
                <a:lnTo>
                  <a:pt x="57" y="413"/>
                </a:lnTo>
                <a:lnTo>
                  <a:pt x="170" y="448"/>
                </a:lnTo>
                <a:lnTo>
                  <a:pt x="170" y="448"/>
                </a:lnTo>
                <a:cubicBezTo>
                  <a:pt x="174" y="461"/>
                  <a:pt x="186" y="471"/>
                  <a:pt x="202" y="471"/>
                </a:cubicBezTo>
                <a:lnTo>
                  <a:pt x="202" y="471"/>
                </a:lnTo>
                <a:cubicBezTo>
                  <a:pt x="220" y="471"/>
                  <a:pt x="235" y="456"/>
                  <a:pt x="235" y="438"/>
                </a:cubicBezTo>
                <a:lnTo>
                  <a:pt x="235" y="438"/>
                </a:lnTo>
                <a:cubicBezTo>
                  <a:pt x="235" y="436"/>
                  <a:pt x="235" y="434"/>
                  <a:pt x="234" y="432"/>
                </a:cubicBezTo>
                <a:lnTo>
                  <a:pt x="394" y="293"/>
                </a:lnTo>
                <a:lnTo>
                  <a:pt x="394" y="293"/>
                </a:lnTo>
                <a:cubicBezTo>
                  <a:pt x="398" y="296"/>
                  <a:pt x="403" y="297"/>
                  <a:pt x="408" y="297"/>
                </a:cubicBezTo>
                <a:lnTo>
                  <a:pt x="408" y="297"/>
                </a:lnTo>
                <a:cubicBezTo>
                  <a:pt x="427" y="297"/>
                  <a:pt x="441" y="282"/>
                  <a:pt x="441" y="264"/>
                </a:cubicBezTo>
                <a:lnTo>
                  <a:pt x="441" y="264"/>
                </a:lnTo>
                <a:cubicBezTo>
                  <a:pt x="441" y="259"/>
                  <a:pt x="441" y="255"/>
                  <a:pt x="439" y="251"/>
                </a:cubicBezTo>
                <a:lnTo>
                  <a:pt x="599" y="69"/>
                </a:lnTo>
                <a:lnTo>
                  <a:pt x="599" y="69"/>
                </a:lnTo>
                <a:cubicBezTo>
                  <a:pt x="604" y="72"/>
                  <a:pt x="610" y="73"/>
                  <a:pt x="615" y="73"/>
                </a:cubicBezTo>
                <a:lnTo>
                  <a:pt x="615" y="73"/>
                </a:lnTo>
                <a:cubicBezTo>
                  <a:pt x="619" y="73"/>
                  <a:pt x="623" y="73"/>
                  <a:pt x="627" y="72"/>
                </a:cubicBezTo>
                <a:lnTo>
                  <a:pt x="786" y="306"/>
                </a:lnTo>
                <a:lnTo>
                  <a:pt x="786" y="306"/>
                </a:lnTo>
                <a:cubicBezTo>
                  <a:pt x="783" y="310"/>
                  <a:pt x="782" y="316"/>
                  <a:pt x="782" y="321"/>
                </a:cubicBezTo>
                <a:lnTo>
                  <a:pt x="782" y="321"/>
                </a:lnTo>
                <a:cubicBezTo>
                  <a:pt x="782" y="339"/>
                  <a:pt x="797" y="355"/>
                  <a:pt x="815" y="355"/>
                </a:cubicBezTo>
                <a:lnTo>
                  <a:pt x="815" y="355"/>
                </a:lnTo>
                <a:cubicBezTo>
                  <a:pt x="825" y="355"/>
                  <a:pt x="835" y="350"/>
                  <a:pt x="841" y="342"/>
                </a:cubicBezTo>
                <a:lnTo>
                  <a:pt x="926" y="352"/>
                </a:lnTo>
                <a:lnTo>
                  <a:pt x="921" y="376"/>
                </a:lnTo>
                <a:lnTo>
                  <a:pt x="921" y="376"/>
                </a:lnTo>
                <a:cubicBezTo>
                  <a:pt x="920" y="380"/>
                  <a:pt x="925" y="385"/>
                  <a:pt x="930" y="383"/>
                </a:cubicBezTo>
                <a:lnTo>
                  <a:pt x="997" y="358"/>
                </a:lnTo>
                <a:lnTo>
                  <a:pt x="997" y="358"/>
                </a:lnTo>
                <a:cubicBezTo>
                  <a:pt x="1001" y="356"/>
                  <a:pt x="1002" y="350"/>
                  <a:pt x="999" y="347"/>
                </a:cubicBezTo>
                <a:lnTo>
                  <a:pt x="944" y="302"/>
                </a:lnTo>
                <a:lnTo>
                  <a:pt x="944" y="302"/>
                </a:lnTo>
                <a:cubicBezTo>
                  <a:pt x="940" y="298"/>
                  <a:pt x="934" y="301"/>
                  <a:pt x="934" y="306"/>
                </a:cubicBezTo>
                <a:lnTo>
                  <a:pt x="930" y="325"/>
                </a:lnTo>
                <a:lnTo>
                  <a:pt x="847" y="316"/>
                </a:lnTo>
                <a:lnTo>
                  <a:pt x="847" y="316"/>
                </a:lnTo>
                <a:cubicBezTo>
                  <a:pt x="845" y="300"/>
                  <a:pt x="832" y="288"/>
                  <a:pt x="815" y="288"/>
                </a:cubicBezTo>
                <a:lnTo>
                  <a:pt x="815" y="288"/>
                </a:lnTo>
                <a:cubicBezTo>
                  <a:pt x="812" y="288"/>
                  <a:pt x="809" y="289"/>
                  <a:pt x="806" y="290"/>
                </a:cubicBezTo>
                <a:lnTo>
                  <a:pt x="645" y="53"/>
                </a:lnTo>
                <a:lnTo>
                  <a:pt x="645" y="53"/>
                </a:lnTo>
                <a:cubicBezTo>
                  <a:pt x="648" y="50"/>
                  <a:pt x="649" y="45"/>
                  <a:pt x="649" y="40"/>
                </a:cubicBezTo>
                <a:lnTo>
                  <a:pt x="649" y="40"/>
                </a:lnTo>
                <a:cubicBezTo>
                  <a:pt x="649" y="22"/>
                  <a:pt x="633" y="7"/>
                  <a:pt x="615" y="7"/>
                </a:cubicBezTo>
                <a:lnTo>
                  <a:pt x="615" y="7"/>
                </a:lnTo>
                <a:cubicBezTo>
                  <a:pt x="597" y="7"/>
                  <a:pt x="582" y="22"/>
                  <a:pt x="582" y="40"/>
                </a:cubicBezTo>
                <a:lnTo>
                  <a:pt x="582" y="40"/>
                </a:lnTo>
                <a:cubicBezTo>
                  <a:pt x="582" y="43"/>
                  <a:pt x="583" y="46"/>
                  <a:pt x="583" y="48"/>
                </a:cubicBezTo>
                <a:lnTo>
                  <a:pt x="419" y="233"/>
                </a:lnTo>
                <a:lnTo>
                  <a:pt x="419" y="233"/>
                </a:lnTo>
                <a:cubicBezTo>
                  <a:pt x="416" y="232"/>
                  <a:pt x="412" y="231"/>
                  <a:pt x="408" y="231"/>
                </a:cubicBezTo>
                <a:lnTo>
                  <a:pt x="408" y="231"/>
                </a:lnTo>
                <a:cubicBezTo>
                  <a:pt x="390" y="231"/>
                  <a:pt x="375" y="246"/>
                  <a:pt x="375" y="264"/>
                </a:cubicBezTo>
                <a:lnTo>
                  <a:pt x="375" y="264"/>
                </a:lnTo>
                <a:cubicBezTo>
                  <a:pt x="375" y="267"/>
                  <a:pt x="376" y="270"/>
                  <a:pt x="376" y="273"/>
                </a:cubicBezTo>
                <a:lnTo>
                  <a:pt x="219" y="410"/>
                </a:lnTo>
                <a:lnTo>
                  <a:pt x="219" y="410"/>
                </a:lnTo>
                <a:cubicBezTo>
                  <a:pt x="214" y="407"/>
                  <a:pt x="208" y="405"/>
                  <a:pt x="202" y="405"/>
                </a:cubicBezTo>
                <a:lnTo>
                  <a:pt x="202" y="405"/>
                </a:lnTo>
                <a:cubicBezTo>
                  <a:pt x="189" y="405"/>
                  <a:pt x="179" y="412"/>
                  <a:pt x="173" y="421"/>
                </a:cubicBezTo>
                <a:lnTo>
                  <a:pt x="57" y="386"/>
                </a:lnTo>
                <a:lnTo>
                  <a:pt x="57" y="75"/>
                </a:lnTo>
                <a:lnTo>
                  <a:pt x="79" y="75"/>
                </a:lnTo>
                <a:lnTo>
                  <a:pt x="79" y="75"/>
                </a:lnTo>
                <a:cubicBezTo>
                  <a:pt x="84" y="75"/>
                  <a:pt x="88" y="70"/>
                  <a:pt x="86" y="65"/>
                </a:cubicBezTo>
                <a:lnTo>
                  <a:pt x="49" y="4"/>
                </a:lnTo>
                <a:lnTo>
                  <a:pt x="49" y="4"/>
                </a:lnTo>
                <a:cubicBezTo>
                  <a:pt x="47" y="0"/>
                  <a:pt x="41" y="0"/>
                  <a:pt x="38" y="4"/>
                </a:cubicBezTo>
                <a:lnTo>
                  <a:pt x="3" y="65"/>
                </a:lnTo>
                <a:lnTo>
                  <a:pt x="3" y="65"/>
                </a:lnTo>
                <a:cubicBezTo>
                  <a:pt x="0" y="70"/>
                  <a:pt x="3" y="75"/>
                  <a:pt x="8" y="75"/>
                </a:cubicBezTo>
                <a:lnTo>
                  <a:pt x="31" y="75"/>
                </a:lnTo>
                <a:lnTo>
                  <a:pt x="31" y="394"/>
                </a:lnTo>
                <a:lnTo>
                  <a:pt x="31" y="394"/>
                </a:lnTo>
                <a:cubicBezTo>
                  <a:pt x="31" y="396"/>
                  <a:pt x="31" y="397"/>
                  <a:pt x="31" y="397"/>
                </a:cubicBezTo>
                <a:lnTo>
                  <a:pt x="31" y="807"/>
                </a:lnTo>
                <a:lnTo>
                  <a:pt x="31" y="807"/>
                </a:lnTo>
                <a:cubicBezTo>
                  <a:pt x="31" y="835"/>
                  <a:pt x="54" y="857"/>
                  <a:pt x="82" y="857"/>
                </a:cubicBezTo>
                <a:lnTo>
                  <a:pt x="143" y="857"/>
                </a:lnTo>
                <a:lnTo>
                  <a:pt x="281" y="857"/>
                </a:lnTo>
                <a:lnTo>
                  <a:pt x="339" y="857"/>
                </a:lnTo>
                <a:lnTo>
                  <a:pt x="477" y="857"/>
                </a:lnTo>
                <a:lnTo>
                  <a:pt x="535" y="857"/>
                </a:lnTo>
                <a:lnTo>
                  <a:pt x="674" y="857"/>
                </a:lnTo>
                <a:lnTo>
                  <a:pt x="732" y="857"/>
                </a:lnTo>
                <a:lnTo>
                  <a:pt x="870" y="857"/>
                </a:lnTo>
                <a:lnTo>
                  <a:pt x="927" y="857"/>
                </a:lnTo>
                <a:lnTo>
                  <a:pt x="927" y="880"/>
                </a:lnTo>
                <a:lnTo>
                  <a:pt x="927" y="880"/>
                </a:lnTo>
                <a:cubicBezTo>
                  <a:pt x="927" y="885"/>
                  <a:pt x="932" y="888"/>
                  <a:pt x="937" y="885"/>
                </a:cubicBezTo>
                <a:lnTo>
                  <a:pt x="999" y="850"/>
                </a:lnTo>
                <a:lnTo>
                  <a:pt x="999" y="850"/>
                </a:lnTo>
                <a:cubicBezTo>
                  <a:pt x="1003" y="848"/>
                  <a:pt x="1003" y="842"/>
                  <a:pt x="999" y="8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2303171-B2BF-7442-9624-701595F4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533" y="2036513"/>
            <a:ext cx="592626" cy="521217"/>
          </a:xfrm>
          <a:custGeom>
            <a:avLst/>
            <a:gdLst>
              <a:gd name="connsiteX0" fmla="*/ 361163 w 1185252"/>
              <a:gd name="connsiteY0" fmla="*/ 780707 h 1042434"/>
              <a:gd name="connsiteX1" fmla="*/ 332617 w 1185252"/>
              <a:gd name="connsiteY1" fmla="*/ 831806 h 1042434"/>
              <a:gd name="connsiteX2" fmla="*/ 331376 w 1185252"/>
              <a:gd name="connsiteY2" fmla="*/ 831806 h 1042434"/>
              <a:gd name="connsiteX3" fmla="*/ 347511 w 1185252"/>
              <a:gd name="connsiteY3" fmla="*/ 1010030 h 1042434"/>
              <a:gd name="connsiteX4" fmla="*/ 547329 w 1185252"/>
              <a:gd name="connsiteY4" fmla="*/ 1010030 h 1042434"/>
              <a:gd name="connsiteX5" fmla="*/ 559740 w 1185252"/>
              <a:gd name="connsiteY5" fmla="*/ 997566 h 1042434"/>
              <a:gd name="connsiteX6" fmla="*/ 559740 w 1185252"/>
              <a:gd name="connsiteY6" fmla="*/ 915309 h 1042434"/>
              <a:gd name="connsiteX7" fmla="*/ 424459 w 1185252"/>
              <a:gd name="connsiteY7" fmla="*/ 780707 h 1042434"/>
              <a:gd name="connsiteX8" fmla="*/ 167550 w 1185252"/>
              <a:gd name="connsiteY8" fmla="*/ 780707 h 1042434"/>
              <a:gd name="connsiteX9" fmla="*/ 32269 w 1185252"/>
              <a:gd name="connsiteY9" fmla="*/ 915309 h 1042434"/>
              <a:gd name="connsiteX10" fmla="*/ 32269 w 1185252"/>
              <a:gd name="connsiteY10" fmla="*/ 997566 h 1042434"/>
              <a:gd name="connsiteX11" fmla="*/ 44680 w 1185252"/>
              <a:gd name="connsiteY11" fmla="*/ 1010030 h 1042434"/>
              <a:gd name="connsiteX12" fmla="*/ 244499 w 1185252"/>
              <a:gd name="connsiteY12" fmla="*/ 1010030 h 1042434"/>
              <a:gd name="connsiteX13" fmla="*/ 260633 w 1185252"/>
              <a:gd name="connsiteY13" fmla="*/ 831806 h 1042434"/>
              <a:gd name="connsiteX14" fmla="*/ 259392 w 1185252"/>
              <a:gd name="connsiteY14" fmla="*/ 831806 h 1042434"/>
              <a:gd name="connsiteX15" fmla="*/ 230846 w 1185252"/>
              <a:gd name="connsiteY15" fmla="*/ 780707 h 1042434"/>
              <a:gd name="connsiteX16" fmla="*/ 167550 w 1185252"/>
              <a:gd name="connsiteY16" fmla="*/ 747056 h 1042434"/>
              <a:gd name="connsiteX17" fmla="*/ 212230 w 1185252"/>
              <a:gd name="connsiteY17" fmla="*/ 747056 h 1042434"/>
              <a:gd name="connsiteX18" fmla="*/ 379779 w 1185252"/>
              <a:gd name="connsiteY18" fmla="*/ 747056 h 1042434"/>
              <a:gd name="connsiteX19" fmla="*/ 424459 w 1185252"/>
              <a:gd name="connsiteY19" fmla="*/ 747056 h 1042434"/>
              <a:gd name="connsiteX20" fmla="*/ 592009 w 1185252"/>
              <a:gd name="connsiteY20" fmla="*/ 915309 h 1042434"/>
              <a:gd name="connsiteX21" fmla="*/ 592009 w 1185252"/>
              <a:gd name="connsiteY21" fmla="*/ 997566 h 1042434"/>
              <a:gd name="connsiteX22" fmla="*/ 547329 w 1185252"/>
              <a:gd name="connsiteY22" fmla="*/ 1042434 h 1042434"/>
              <a:gd name="connsiteX23" fmla="*/ 44680 w 1185252"/>
              <a:gd name="connsiteY23" fmla="*/ 1042434 h 1042434"/>
              <a:gd name="connsiteX24" fmla="*/ 0 w 1185252"/>
              <a:gd name="connsiteY24" fmla="*/ 997566 h 1042434"/>
              <a:gd name="connsiteX25" fmla="*/ 0 w 1185252"/>
              <a:gd name="connsiteY25" fmla="*/ 915309 h 1042434"/>
              <a:gd name="connsiteX26" fmla="*/ 167550 w 1185252"/>
              <a:gd name="connsiteY26" fmla="*/ 747056 h 1042434"/>
              <a:gd name="connsiteX27" fmla="*/ 294534 w 1185252"/>
              <a:gd name="connsiteY27" fmla="*/ 483934 h 1042434"/>
              <a:gd name="connsiteX28" fmla="*/ 198476 w 1185252"/>
              <a:gd name="connsiteY28" fmla="*/ 579973 h 1042434"/>
              <a:gd name="connsiteX29" fmla="*/ 294534 w 1185252"/>
              <a:gd name="connsiteY29" fmla="*/ 676011 h 1042434"/>
              <a:gd name="connsiteX30" fmla="*/ 389344 w 1185252"/>
              <a:gd name="connsiteY30" fmla="*/ 579973 h 1042434"/>
              <a:gd name="connsiteX31" fmla="*/ 294534 w 1185252"/>
              <a:gd name="connsiteY31" fmla="*/ 483934 h 1042434"/>
              <a:gd name="connsiteX32" fmla="*/ 823801 w 1185252"/>
              <a:gd name="connsiteY32" fmla="*/ 450430 h 1042434"/>
              <a:gd name="connsiteX33" fmla="*/ 964424 w 1185252"/>
              <a:gd name="connsiteY33" fmla="*/ 450430 h 1042434"/>
              <a:gd name="connsiteX34" fmla="*/ 982002 w 1185252"/>
              <a:gd name="connsiteY34" fmla="*/ 466909 h 1042434"/>
              <a:gd name="connsiteX35" fmla="*/ 964424 w 1185252"/>
              <a:gd name="connsiteY35" fmla="*/ 482212 h 1042434"/>
              <a:gd name="connsiteX36" fmla="*/ 823801 w 1185252"/>
              <a:gd name="connsiteY36" fmla="*/ 482212 h 1042434"/>
              <a:gd name="connsiteX37" fmla="*/ 807479 w 1185252"/>
              <a:gd name="connsiteY37" fmla="*/ 466909 h 1042434"/>
              <a:gd name="connsiteX38" fmla="*/ 823801 w 1185252"/>
              <a:gd name="connsiteY38" fmla="*/ 450430 h 1042434"/>
              <a:gd name="connsiteX39" fmla="*/ 752100 w 1185252"/>
              <a:gd name="connsiteY39" fmla="*/ 379022 h 1042434"/>
              <a:gd name="connsiteX40" fmla="*/ 959265 w 1185252"/>
              <a:gd name="connsiteY40" fmla="*/ 379022 h 1042434"/>
              <a:gd name="connsiteX41" fmla="*/ 976529 w 1185252"/>
              <a:gd name="connsiteY41" fmla="*/ 394891 h 1042434"/>
              <a:gd name="connsiteX42" fmla="*/ 959265 w 1185252"/>
              <a:gd name="connsiteY42" fmla="*/ 410760 h 1042434"/>
              <a:gd name="connsiteX43" fmla="*/ 752100 w 1185252"/>
              <a:gd name="connsiteY43" fmla="*/ 410760 h 1042434"/>
              <a:gd name="connsiteX44" fmla="*/ 736069 w 1185252"/>
              <a:gd name="connsiteY44" fmla="*/ 394891 h 1042434"/>
              <a:gd name="connsiteX45" fmla="*/ 752100 w 1185252"/>
              <a:gd name="connsiteY45" fmla="*/ 379022 h 1042434"/>
              <a:gd name="connsiteX46" fmla="*/ 752100 w 1185252"/>
              <a:gd name="connsiteY46" fmla="*/ 307611 h 1042434"/>
              <a:gd name="connsiteX47" fmla="*/ 959265 w 1185252"/>
              <a:gd name="connsiteY47" fmla="*/ 307611 h 1042434"/>
              <a:gd name="connsiteX48" fmla="*/ 976529 w 1185252"/>
              <a:gd name="connsiteY48" fmla="*/ 324090 h 1042434"/>
              <a:gd name="connsiteX49" fmla="*/ 959265 w 1185252"/>
              <a:gd name="connsiteY49" fmla="*/ 339393 h 1042434"/>
              <a:gd name="connsiteX50" fmla="*/ 752100 w 1185252"/>
              <a:gd name="connsiteY50" fmla="*/ 339393 h 1042434"/>
              <a:gd name="connsiteX51" fmla="*/ 736069 w 1185252"/>
              <a:gd name="connsiteY51" fmla="*/ 324090 h 1042434"/>
              <a:gd name="connsiteX52" fmla="*/ 752100 w 1185252"/>
              <a:gd name="connsiteY52" fmla="*/ 307611 h 1042434"/>
              <a:gd name="connsiteX53" fmla="*/ 610642 w 1185252"/>
              <a:gd name="connsiteY53" fmla="*/ 285369 h 1042434"/>
              <a:gd name="connsiteX54" fmla="*/ 540291 w 1185252"/>
              <a:gd name="connsiteY54" fmla="*/ 354463 h 1042434"/>
              <a:gd name="connsiteX55" fmla="*/ 535266 w 1185252"/>
              <a:gd name="connsiteY55" fmla="*/ 359488 h 1042434"/>
              <a:gd name="connsiteX56" fmla="*/ 461147 w 1185252"/>
              <a:gd name="connsiteY56" fmla="*/ 434864 h 1042434"/>
              <a:gd name="connsiteX57" fmla="*/ 523960 w 1185252"/>
              <a:gd name="connsiteY57" fmla="*/ 454964 h 1042434"/>
              <a:gd name="connsiteX58" fmla="*/ 630742 w 1185252"/>
              <a:gd name="connsiteY58" fmla="*/ 349438 h 1042434"/>
              <a:gd name="connsiteX59" fmla="*/ 610642 w 1185252"/>
              <a:gd name="connsiteY59" fmla="*/ 285369 h 1042434"/>
              <a:gd name="connsiteX60" fmla="*/ 540291 w 1185252"/>
              <a:gd name="connsiteY60" fmla="*/ 242656 h 1042434"/>
              <a:gd name="connsiteX61" fmla="*/ 540291 w 1185252"/>
              <a:gd name="connsiteY61" fmla="*/ 309238 h 1042434"/>
              <a:gd name="connsiteX62" fmla="*/ 586773 w 1185252"/>
              <a:gd name="connsiteY62" fmla="*/ 261500 h 1042434"/>
              <a:gd name="connsiteX63" fmla="*/ 540291 w 1185252"/>
              <a:gd name="connsiteY63" fmla="*/ 242656 h 1042434"/>
              <a:gd name="connsiteX64" fmla="*/ 507629 w 1185252"/>
              <a:gd name="connsiteY64" fmla="*/ 242656 h 1042434"/>
              <a:gd name="connsiteX65" fmla="*/ 417178 w 1185252"/>
              <a:gd name="connsiteY65" fmla="*/ 349438 h 1042434"/>
              <a:gd name="connsiteX66" fmla="*/ 437278 w 1185252"/>
              <a:gd name="connsiteY66" fmla="*/ 410995 h 1042434"/>
              <a:gd name="connsiteX67" fmla="*/ 507629 w 1185252"/>
              <a:gd name="connsiteY67" fmla="*/ 341900 h 1042434"/>
              <a:gd name="connsiteX68" fmla="*/ 713877 w 1185252"/>
              <a:gd name="connsiteY68" fmla="*/ 241695 h 1042434"/>
              <a:gd name="connsiteX69" fmla="*/ 959004 w 1185252"/>
              <a:gd name="connsiteY69" fmla="*/ 241695 h 1042434"/>
              <a:gd name="connsiteX70" fmla="*/ 976513 w 1185252"/>
              <a:gd name="connsiteY70" fmla="*/ 258785 h 1042434"/>
              <a:gd name="connsiteX71" fmla="*/ 959004 w 1185252"/>
              <a:gd name="connsiteY71" fmla="*/ 273433 h 1042434"/>
              <a:gd name="connsiteX72" fmla="*/ 713877 w 1185252"/>
              <a:gd name="connsiteY72" fmla="*/ 273433 h 1042434"/>
              <a:gd name="connsiteX73" fmla="*/ 697618 w 1185252"/>
              <a:gd name="connsiteY73" fmla="*/ 258785 h 1042434"/>
              <a:gd name="connsiteX74" fmla="*/ 713877 w 1185252"/>
              <a:gd name="connsiteY74" fmla="*/ 241695 h 1042434"/>
              <a:gd name="connsiteX75" fmla="*/ 523960 w 1185252"/>
              <a:gd name="connsiteY75" fmla="*/ 208737 h 1042434"/>
              <a:gd name="connsiteX76" fmla="*/ 621948 w 1185252"/>
              <a:gd name="connsiteY76" fmla="*/ 250193 h 1042434"/>
              <a:gd name="connsiteX77" fmla="*/ 663405 w 1185252"/>
              <a:gd name="connsiteY77" fmla="*/ 349438 h 1042434"/>
              <a:gd name="connsiteX78" fmla="*/ 523960 w 1185252"/>
              <a:gd name="connsiteY78" fmla="*/ 487627 h 1042434"/>
              <a:gd name="connsiteX79" fmla="*/ 384515 w 1185252"/>
              <a:gd name="connsiteY79" fmla="*/ 349438 h 1042434"/>
              <a:gd name="connsiteX80" fmla="*/ 523960 w 1185252"/>
              <a:gd name="connsiteY80" fmla="*/ 208737 h 1042434"/>
              <a:gd name="connsiteX81" fmla="*/ 310751 w 1185252"/>
              <a:gd name="connsiteY81" fmla="*/ 137198 h 1042434"/>
              <a:gd name="connsiteX82" fmla="*/ 310751 w 1185252"/>
              <a:gd name="connsiteY82" fmla="*/ 452753 h 1042434"/>
              <a:gd name="connsiteX83" fmla="*/ 423027 w 1185252"/>
              <a:gd name="connsiteY83" fmla="*/ 579973 h 1042434"/>
              <a:gd name="connsiteX84" fmla="*/ 413046 w 1185252"/>
              <a:gd name="connsiteY84" fmla="*/ 629863 h 1042434"/>
              <a:gd name="connsiteX85" fmla="*/ 1041789 w 1185252"/>
              <a:gd name="connsiteY85" fmla="*/ 629863 h 1042434"/>
              <a:gd name="connsiteX86" fmla="*/ 1082956 w 1185252"/>
              <a:gd name="connsiteY86" fmla="*/ 586209 h 1042434"/>
              <a:gd name="connsiteX87" fmla="*/ 1082956 w 1185252"/>
              <a:gd name="connsiteY87" fmla="*/ 137198 h 1042434"/>
              <a:gd name="connsiteX88" fmla="*/ 278316 w 1185252"/>
              <a:gd name="connsiteY88" fmla="*/ 32428 h 1042434"/>
              <a:gd name="connsiteX89" fmla="*/ 242138 w 1185252"/>
              <a:gd name="connsiteY89" fmla="*/ 68599 h 1042434"/>
              <a:gd name="connsiteX90" fmla="*/ 278316 w 1185252"/>
              <a:gd name="connsiteY90" fmla="*/ 104769 h 1042434"/>
              <a:gd name="connsiteX91" fmla="*/ 1115391 w 1185252"/>
              <a:gd name="connsiteY91" fmla="*/ 104769 h 1042434"/>
              <a:gd name="connsiteX92" fmla="*/ 1151569 w 1185252"/>
              <a:gd name="connsiteY92" fmla="*/ 68599 h 1042434"/>
              <a:gd name="connsiteX93" fmla="*/ 1115391 w 1185252"/>
              <a:gd name="connsiteY93" fmla="*/ 32428 h 1042434"/>
              <a:gd name="connsiteX94" fmla="*/ 278316 w 1185252"/>
              <a:gd name="connsiteY94" fmla="*/ 0 h 1042434"/>
              <a:gd name="connsiteX95" fmla="*/ 1115391 w 1185252"/>
              <a:gd name="connsiteY95" fmla="*/ 0 h 1042434"/>
              <a:gd name="connsiteX96" fmla="*/ 1185252 w 1185252"/>
              <a:gd name="connsiteY96" fmla="*/ 68599 h 1042434"/>
              <a:gd name="connsiteX97" fmla="*/ 1115391 w 1185252"/>
              <a:gd name="connsiteY97" fmla="*/ 137198 h 1042434"/>
              <a:gd name="connsiteX98" fmla="*/ 1115391 w 1185252"/>
              <a:gd name="connsiteY98" fmla="*/ 586209 h 1042434"/>
              <a:gd name="connsiteX99" fmla="*/ 1041789 w 1185252"/>
              <a:gd name="connsiteY99" fmla="*/ 662291 h 1042434"/>
              <a:gd name="connsiteX100" fmla="*/ 713695 w 1185252"/>
              <a:gd name="connsiteY100" fmla="*/ 662291 h 1042434"/>
              <a:gd name="connsiteX101" fmla="*/ 713695 w 1185252"/>
              <a:gd name="connsiteY101" fmla="*/ 738374 h 1042434"/>
              <a:gd name="connsiteX102" fmla="*/ 731160 w 1185252"/>
              <a:gd name="connsiteY102" fmla="*/ 768308 h 1042434"/>
              <a:gd name="connsiteX103" fmla="*/ 697477 w 1185252"/>
              <a:gd name="connsiteY103" fmla="*/ 800737 h 1042434"/>
              <a:gd name="connsiteX104" fmla="*/ 663795 w 1185252"/>
              <a:gd name="connsiteY104" fmla="*/ 768308 h 1042434"/>
              <a:gd name="connsiteX105" fmla="*/ 681260 w 1185252"/>
              <a:gd name="connsiteY105" fmla="*/ 738374 h 1042434"/>
              <a:gd name="connsiteX106" fmla="*/ 681260 w 1185252"/>
              <a:gd name="connsiteY106" fmla="*/ 662291 h 1042434"/>
              <a:gd name="connsiteX107" fmla="*/ 393086 w 1185252"/>
              <a:gd name="connsiteY107" fmla="*/ 662291 h 1042434"/>
              <a:gd name="connsiteX108" fmla="*/ 294534 w 1185252"/>
              <a:gd name="connsiteY108" fmla="*/ 708440 h 1042434"/>
              <a:gd name="connsiteX109" fmla="*/ 164793 w 1185252"/>
              <a:gd name="connsiteY109" fmla="*/ 579973 h 1042434"/>
              <a:gd name="connsiteX110" fmla="*/ 277069 w 1185252"/>
              <a:gd name="connsiteY110" fmla="*/ 452753 h 1042434"/>
              <a:gd name="connsiteX111" fmla="*/ 277069 w 1185252"/>
              <a:gd name="connsiteY111" fmla="*/ 137198 h 1042434"/>
              <a:gd name="connsiteX112" fmla="*/ 208456 w 1185252"/>
              <a:gd name="connsiteY112" fmla="*/ 68599 h 1042434"/>
              <a:gd name="connsiteX113" fmla="*/ 278316 w 1185252"/>
              <a:gd name="connsiteY113" fmla="*/ 0 h 10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185252" h="1042434">
                <a:moveTo>
                  <a:pt x="361163" y="780707"/>
                </a:moveTo>
                <a:lnTo>
                  <a:pt x="332617" y="831806"/>
                </a:lnTo>
                <a:lnTo>
                  <a:pt x="331376" y="831806"/>
                </a:lnTo>
                <a:lnTo>
                  <a:pt x="347511" y="1010030"/>
                </a:lnTo>
                <a:lnTo>
                  <a:pt x="547329" y="1010030"/>
                </a:lnTo>
                <a:cubicBezTo>
                  <a:pt x="554776" y="1010030"/>
                  <a:pt x="559740" y="1005044"/>
                  <a:pt x="559740" y="997566"/>
                </a:cubicBezTo>
                <a:lnTo>
                  <a:pt x="559740" y="915309"/>
                </a:lnTo>
                <a:cubicBezTo>
                  <a:pt x="559740" y="840530"/>
                  <a:pt x="498926" y="780707"/>
                  <a:pt x="424459" y="780707"/>
                </a:cubicBezTo>
                <a:close/>
                <a:moveTo>
                  <a:pt x="167550" y="780707"/>
                </a:moveTo>
                <a:cubicBezTo>
                  <a:pt x="93083" y="780707"/>
                  <a:pt x="32269" y="840530"/>
                  <a:pt x="32269" y="915309"/>
                </a:cubicBezTo>
                <a:lnTo>
                  <a:pt x="32269" y="997566"/>
                </a:lnTo>
                <a:cubicBezTo>
                  <a:pt x="32269" y="1005044"/>
                  <a:pt x="37233" y="1010030"/>
                  <a:pt x="44680" y="1010030"/>
                </a:cubicBezTo>
                <a:lnTo>
                  <a:pt x="244499" y="1010030"/>
                </a:lnTo>
                <a:lnTo>
                  <a:pt x="260633" y="831806"/>
                </a:lnTo>
                <a:cubicBezTo>
                  <a:pt x="260633" y="831806"/>
                  <a:pt x="260633" y="831806"/>
                  <a:pt x="259392" y="831806"/>
                </a:cubicBezTo>
                <a:lnTo>
                  <a:pt x="230846" y="780707"/>
                </a:lnTo>
                <a:close/>
                <a:moveTo>
                  <a:pt x="167550" y="747056"/>
                </a:moveTo>
                <a:lnTo>
                  <a:pt x="212230" y="747056"/>
                </a:lnTo>
                <a:lnTo>
                  <a:pt x="379779" y="747056"/>
                </a:lnTo>
                <a:lnTo>
                  <a:pt x="424459" y="747056"/>
                </a:lnTo>
                <a:cubicBezTo>
                  <a:pt x="517543" y="747056"/>
                  <a:pt x="592009" y="823082"/>
                  <a:pt x="592009" y="915309"/>
                </a:cubicBezTo>
                <a:lnTo>
                  <a:pt x="592009" y="997566"/>
                </a:lnTo>
                <a:cubicBezTo>
                  <a:pt x="592009" y="1021246"/>
                  <a:pt x="572151" y="1042434"/>
                  <a:pt x="547329" y="1042434"/>
                </a:cubicBezTo>
                <a:lnTo>
                  <a:pt x="44680" y="1042434"/>
                </a:lnTo>
                <a:cubicBezTo>
                  <a:pt x="19858" y="1042434"/>
                  <a:pt x="0" y="1021246"/>
                  <a:pt x="0" y="997566"/>
                </a:cubicBezTo>
                <a:lnTo>
                  <a:pt x="0" y="915309"/>
                </a:lnTo>
                <a:cubicBezTo>
                  <a:pt x="0" y="823082"/>
                  <a:pt x="74467" y="747056"/>
                  <a:pt x="167550" y="747056"/>
                </a:cubicBezTo>
                <a:close/>
                <a:moveTo>
                  <a:pt x="294534" y="483934"/>
                </a:moveTo>
                <a:cubicBezTo>
                  <a:pt x="240891" y="483934"/>
                  <a:pt x="198476" y="527588"/>
                  <a:pt x="198476" y="579973"/>
                </a:cubicBezTo>
                <a:cubicBezTo>
                  <a:pt x="198476" y="633605"/>
                  <a:pt x="240891" y="676011"/>
                  <a:pt x="294534" y="676011"/>
                </a:cubicBezTo>
                <a:cubicBezTo>
                  <a:pt x="346929" y="676011"/>
                  <a:pt x="389344" y="633605"/>
                  <a:pt x="389344" y="579973"/>
                </a:cubicBezTo>
                <a:cubicBezTo>
                  <a:pt x="389344" y="527588"/>
                  <a:pt x="346929" y="483934"/>
                  <a:pt x="294534" y="483934"/>
                </a:cubicBezTo>
                <a:close/>
                <a:moveTo>
                  <a:pt x="823801" y="450430"/>
                </a:moveTo>
                <a:lnTo>
                  <a:pt x="964424" y="450430"/>
                </a:lnTo>
                <a:cubicBezTo>
                  <a:pt x="974468" y="450430"/>
                  <a:pt x="982002" y="457492"/>
                  <a:pt x="982002" y="466909"/>
                </a:cubicBezTo>
                <a:cubicBezTo>
                  <a:pt x="982002" y="475149"/>
                  <a:pt x="974468" y="482212"/>
                  <a:pt x="964424" y="482212"/>
                </a:cubicBezTo>
                <a:lnTo>
                  <a:pt x="823801" y="482212"/>
                </a:lnTo>
                <a:cubicBezTo>
                  <a:pt x="815013" y="482212"/>
                  <a:pt x="807479" y="475149"/>
                  <a:pt x="807479" y="466909"/>
                </a:cubicBezTo>
                <a:cubicBezTo>
                  <a:pt x="807479" y="457492"/>
                  <a:pt x="815013" y="450430"/>
                  <a:pt x="823801" y="450430"/>
                </a:cubicBezTo>
                <a:close/>
                <a:moveTo>
                  <a:pt x="752100" y="379022"/>
                </a:moveTo>
                <a:lnTo>
                  <a:pt x="959265" y="379022"/>
                </a:lnTo>
                <a:cubicBezTo>
                  <a:pt x="969130" y="379022"/>
                  <a:pt x="976529" y="385125"/>
                  <a:pt x="976529" y="394891"/>
                </a:cubicBezTo>
                <a:cubicBezTo>
                  <a:pt x="976529" y="403436"/>
                  <a:pt x="969130" y="410760"/>
                  <a:pt x="959265" y="410760"/>
                </a:cubicBezTo>
                <a:lnTo>
                  <a:pt x="752100" y="410760"/>
                </a:lnTo>
                <a:cubicBezTo>
                  <a:pt x="743468" y="410760"/>
                  <a:pt x="736069" y="403436"/>
                  <a:pt x="736069" y="394891"/>
                </a:cubicBezTo>
                <a:cubicBezTo>
                  <a:pt x="736069" y="385125"/>
                  <a:pt x="743468" y="379022"/>
                  <a:pt x="752100" y="379022"/>
                </a:cubicBezTo>
                <a:close/>
                <a:moveTo>
                  <a:pt x="752100" y="307611"/>
                </a:moveTo>
                <a:lnTo>
                  <a:pt x="959265" y="307611"/>
                </a:lnTo>
                <a:cubicBezTo>
                  <a:pt x="969130" y="307611"/>
                  <a:pt x="976529" y="315851"/>
                  <a:pt x="976529" y="324090"/>
                </a:cubicBezTo>
                <a:cubicBezTo>
                  <a:pt x="976529" y="332330"/>
                  <a:pt x="969130" y="339393"/>
                  <a:pt x="959265" y="339393"/>
                </a:cubicBezTo>
                <a:lnTo>
                  <a:pt x="752100" y="339393"/>
                </a:lnTo>
                <a:cubicBezTo>
                  <a:pt x="743468" y="339393"/>
                  <a:pt x="736069" y="332330"/>
                  <a:pt x="736069" y="324090"/>
                </a:cubicBezTo>
                <a:cubicBezTo>
                  <a:pt x="736069" y="315851"/>
                  <a:pt x="743468" y="307611"/>
                  <a:pt x="752100" y="307611"/>
                </a:cubicBezTo>
                <a:close/>
                <a:moveTo>
                  <a:pt x="610642" y="285369"/>
                </a:moveTo>
                <a:lnTo>
                  <a:pt x="540291" y="354463"/>
                </a:lnTo>
                <a:lnTo>
                  <a:pt x="535266" y="359488"/>
                </a:lnTo>
                <a:lnTo>
                  <a:pt x="461147" y="434864"/>
                </a:lnTo>
                <a:cubicBezTo>
                  <a:pt x="478735" y="447426"/>
                  <a:pt x="500091" y="454964"/>
                  <a:pt x="523960" y="454964"/>
                </a:cubicBezTo>
                <a:cubicBezTo>
                  <a:pt x="583004" y="454964"/>
                  <a:pt x="630742" y="407226"/>
                  <a:pt x="630742" y="349438"/>
                </a:cubicBezTo>
                <a:cubicBezTo>
                  <a:pt x="630742" y="324313"/>
                  <a:pt x="621948" y="302956"/>
                  <a:pt x="610642" y="285369"/>
                </a:cubicBezTo>
                <a:close/>
                <a:moveTo>
                  <a:pt x="540291" y="242656"/>
                </a:moveTo>
                <a:lnTo>
                  <a:pt x="540291" y="309238"/>
                </a:lnTo>
                <a:lnTo>
                  <a:pt x="586773" y="261500"/>
                </a:lnTo>
                <a:cubicBezTo>
                  <a:pt x="572954" y="252706"/>
                  <a:pt x="557879" y="245168"/>
                  <a:pt x="540291" y="242656"/>
                </a:cubicBezTo>
                <a:close/>
                <a:moveTo>
                  <a:pt x="507629" y="242656"/>
                </a:moveTo>
                <a:cubicBezTo>
                  <a:pt x="456122" y="251450"/>
                  <a:pt x="417178" y="294162"/>
                  <a:pt x="417178" y="349438"/>
                </a:cubicBezTo>
                <a:cubicBezTo>
                  <a:pt x="417178" y="372051"/>
                  <a:pt x="424715" y="393407"/>
                  <a:pt x="437278" y="410995"/>
                </a:cubicBezTo>
                <a:lnTo>
                  <a:pt x="507629" y="341900"/>
                </a:lnTo>
                <a:close/>
                <a:moveTo>
                  <a:pt x="713877" y="241695"/>
                </a:moveTo>
                <a:lnTo>
                  <a:pt x="959004" y="241695"/>
                </a:lnTo>
                <a:cubicBezTo>
                  <a:pt x="969009" y="241695"/>
                  <a:pt x="976513" y="249019"/>
                  <a:pt x="976513" y="258785"/>
                </a:cubicBezTo>
                <a:cubicBezTo>
                  <a:pt x="976513" y="267330"/>
                  <a:pt x="969009" y="273433"/>
                  <a:pt x="959004" y="273433"/>
                </a:cubicBezTo>
                <a:lnTo>
                  <a:pt x="713877" y="273433"/>
                </a:lnTo>
                <a:cubicBezTo>
                  <a:pt x="705122" y="273433"/>
                  <a:pt x="697618" y="267330"/>
                  <a:pt x="697618" y="258785"/>
                </a:cubicBezTo>
                <a:cubicBezTo>
                  <a:pt x="697618" y="249019"/>
                  <a:pt x="705122" y="241695"/>
                  <a:pt x="713877" y="241695"/>
                </a:cubicBezTo>
                <a:close/>
                <a:moveTo>
                  <a:pt x="523960" y="208737"/>
                </a:moveTo>
                <a:cubicBezTo>
                  <a:pt x="562904" y="208737"/>
                  <a:pt x="596823" y="223812"/>
                  <a:pt x="621948" y="250193"/>
                </a:cubicBezTo>
                <a:cubicBezTo>
                  <a:pt x="648330" y="275319"/>
                  <a:pt x="663405" y="310494"/>
                  <a:pt x="663405" y="349438"/>
                </a:cubicBezTo>
                <a:cubicBezTo>
                  <a:pt x="663405" y="426070"/>
                  <a:pt x="600592" y="487627"/>
                  <a:pt x="523960" y="487627"/>
                </a:cubicBezTo>
                <a:cubicBezTo>
                  <a:pt x="447328" y="487627"/>
                  <a:pt x="384515" y="426070"/>
                  <a:pt x="384515" y="349438"/>
                </a:cubicBezTo>
                <a:cubicBezTo>
                  <a:pt x="384515" y="271550"/>
                  <a:pt x="447328" y="208737"/>
                  <a:pt x="523960" y="208737"/>
                </a:cubicBezTo>
                <a:close/>
                <a:moveTo>
                  <a:pt x="310751" y="137198"/>
                </a:moveTo>
                <a:lnTo>
                  <a:pt x="310751" y="452753"/>
                </a:lnTo>
                <a:cubicBezTo>
                  <a:pt x="373126" y="460236"/>
                  <a:pt x="423027" y="513868"/>
                  <a:pt x="423027" y="579973"/>
                </a:cubicBezTo>
                <a:cubicBezTo>
                  <a:pt x="423027" y="597434"/>
                  <a:pt x="419284" y="613649"/>
                  <a:pt x="413046" y="629863"/>
                </a:cubicBezTo>
                <a:lnTo>
                  <a:pt x="1041789" y="629863"/>
                </a:lnTo>
                <a:cubicBezTo>
                  <a:pt x="1064244" y="629863"/>
                  <a:pt x="1082956" y="609907"/>
                  <a:pt x="1082956" y="586209"/>
                </a:cubicBezTo>
                <a:lnTo>
                  <a:pt x="1082956" y="137198"/>
                </a:lnTo>
                <a:close/>
                <a:moveTo>
                  <a:pt x="278316" y="32428"/>
                </a:moveTo>
                <a:cubicBezTo>
                  <a:pt x="258356" y="32428"/>
                  <a:pt x="242138" y="48643"/>
                  <a:pt x="242138" y="68599"/>
                </a:cubicBezTo>
                <a:cubicBezTo>
                  <a:pt x="242138" y="88555"/>
                  <a:pt x="258356" y="104769"/>
                  <a:pt x="278316" y="104769"/>
                </a:cubicBezTo>
                <a:lnTo>
                  <a:pt x="1115391" y="104769"/>
                </a:lnTo>
                <a:cubicBezTo>
                  <a:pt x="1135352" y="104769"/>
                  <a:pt x="1151569" y="88555"/>
                  <a:pt x="1151569" y="68599"/>
                </a:cubicBezTo>
                <a:cubicBezTo>
                  <a:pt x="1151569" y="48643"/>
                  <a:pt x="1135352" y="32428"/>
                  <a:pt x="1115391" y="32428"/>
                </a:cubicBezTo>
                <a:close/>
                <a:moveTo>
                  <a:pt x="278316" y="0"/>
                </a:moveTo>
                <a:lnTo>
                  <a:pt x="1115391" y="0"/>
                </a:lnTo>
                <a:cubicBezTo>
                  <a:pt x="1152817" y="0"/>
                  <a:pt x="1185252" y="29934"/>
                  <a:pt x="1185252" y="68599"/>
                </a:cubicBezTo>
                <a:cubicBezTo>
                  <a:pt x="1185252" y="106016"/>
                  <a:pt x="1154064" y="137198"/>
                  <a:pt x="1115391" y="137198"/>
                </a:cubicBezTo>
                <a:lnTo>
                  <a:pt x="1115391" y="586209"/>
                </a:lnTo>
                <a:cubicBezTo>
                  <a:pt x="1115391" y="628616"/>
                  <a:pt x="1082956" y="662291"/>
                  <a:pt x="1041789" y="662291"/>
                </a:cubicBezTo>
                <a:lnTo>
                  <a:pt x="713695" y="662291"/>
                </a:lnTo>
                <a:lnTo>
                  <a:pt x="713695" y="738374"/>
                </a:lnTo>
                <a:cubicBezTo>
                  <a:pt x="723675" y="744610"/>
                  <a:pt x="731160" y="754589"/>
                  <a:pt x="731160" y="768308"/>
                </a:cubicBezTo>
                <a:cubicBezTo>
                  <a:pt x="731160" y="787017"/>
                  <a:pt x="716190" y="800737"/>
                  <a:pt x="697477" y="800737"/>
                </a:cubicBezTo>
                <a:cubicBezTo>
                  <a:pt x="680012" y="800737"/>
                  <a:pt x="663795" y="787017"/>
                  <a:pt x="663795" y="768308"/>
                </a:cubicBezTo>
                <a:cubicBezTo>
                  <a:pt x="663795" y="754589"/>
                  <a:pt x="671280" y="744610"/>
                  <a:pt x="681260" y="738374"/>
                </a:cubicBezTo>
                <a:lnTo>
                  <a:pt x="681260" y="662291"/>
                </a:lnTo>
                <a:lnTo>
                  <a:pt x="393086" y="662291"/>
                </a:lnTo>
                <a:cubicBezTo>
                  <a:pt x="369384" y="689731"/>
                  <a:pt x="334454" y="708440"/>
                  <a:pt x="294534" y="708440"/>
                </a:cubicBezTo>
                <a:cubicBezTo>
                  <a:pt x="222178" y="708440"/>
                  <a:pt x="164793" y="651066"/>
                  <a:pt x="164793" y="579973"/>
                </a:cubicBezTo>
                <a:cubicBezTo>
                  <a:pt x="164793" y="513868"/>
                  <a:pt x="214693" y="460236"/>
                  <a:pt x="277069" y="452753"/>
                </a:cubicBezTo>
                <a:lnTo>
                  <a:pt x="277069" y="137198"/>
                </a:lnTo>
                <a:cubicBezTo>
                  <a:pt x="239643" y="137198"/>
                  <a:pt x="208456" y="106016"/>
                  <a:pt x="208456" y="68599"/>
                </a:cubicBezTo>
                <a:cubicBezTo>
                  <a:pt x="208456" y="29934"/>
                  <a:pt x="239643" y="0"/>
                  <a:pt x="2783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B472D-E610-FB43-AFAF-7E95B12CF22E}"/>
              </a:ext>
            </a:extLst>
          </p:cNvPr>
          <p:cNvSpPr txBox="1"/>
          <p:nvPr/>
        </p:nvSpPr>
        <p:spPr>
          <a:xfrm>
            <a:off x="8569926" y="3146009"/>
            <a:ext cx="2069422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/>
              <a:t>DFPs download reports and send to testers using </a:t>
            </a:r>
            <a:r>
              <a:rPr lang="en-US" sz="1600" b="1" dirty="0"/>
              <a:t>IST</a:t>
            </a:r>
            <a:r>
              <a:rPr lang="en-US" sz="16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EB47E-E77D-B7BA-D9DC-838662623CCF}"/>
              </a:ext>
            </a:extLst>
          </p:cNvPr>
          <p:cNvSpPr txBox="1"/>
          <p:nvPr/>
        </p:nvSpPr>
        <p:spPr>
          <a:xfrm>
            <a:off x="984075" y="3686456"/>
            <a:ext cx="2069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/>
              <a:t>Testers test and submit result forms to the DFPs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7C708-BBD5-8D0E-9C89-9B13AA5F4415}"/>
              </a:ext>
            </a:extLst>
          </p:cNvPr>
          <p:cNvSpPr txBox="1"/>
          <p:nvPr/>
        </p:nvSpPr>
        <p:spPr>
          <a:xfrm>
            <a:off x="3575186" y="3731917"/>
            <a:ext cx="206942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/>
              <a:t>DFPs enter results into the </a:t>
            </a:r>
            <a:r>
              <a:rPr lang="en-US" sz="1600" b="1" dirty="0" err="1"/>
              <a:t>ePT</a:t>
            </a:r>
            <a:r>
              <a:rPr lang="en-US" sz="1600" b="1" dirty="0"/>
              <a:t> portal</a:t>
            </a:r>
            <a:r>
              <a:rPr lang="en-US" sz="1600" dirty="0"/>
              <a:t>. Entered results are sent to  the NMRL for </a:t>
            </a:r>
            <a:r>
              <a:rPr lang="en-US" sz="1600" b="1" dirty="0"/>
              <a:t>Quality Control </a:t>
            </a:r>
            <a:r>
              <a:rPr lang="en-US" sz="1600" dirty="0"/>
              <a:t>of entered data.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2412D-8579-E718-2684-8D3A3B973168}"/>
              </a:ext>
            </a:extLst>
          </p:cNvPr>
          <p:cNvSpPr txBox="1"/>
          <p:nvPr/>
        </p:nvSpPr>
        <p:spPr>
          <a:xfrm>
            <a:off x="6047005" y="3037034"/>
            <a:ext cx="206942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/>
              <a:t>Marking scheme is embedded </a:t>
            </a:r>
            <a:r>
              <a:rPr lang="en-US" sz="1600" b="1" dirty="0" err="1"/>
              <a:t>ePT</a:t>
            </a:r>
            <a:r>
              <a:rPr lang="en-US" sz="1600" b="1" dirty="0"/>
              <a:t> portal</a:t>
            </a:r>
            <a:r>
              <a:rPr lang="en-US" sz="1600" dirty="0"/>
              <a:t>. System marks the results and reports are generated.</a:t>
            </a:r>
          </a:p>
          <a:p>
            <a:pPr algn="ctr">
              <a:lnSpc>
                <a:spcPts val="1800"/>
              </a:lnSpc>
            </a:pPr>
            <a:endParaRPr lang="en-US" sz="1600" dirty="0"/>
          </a:p>
          <a:p>
            <a:pPr algn="ctr">
              <a:lnSpc>
                <a:spcPts val="1800"/>
              </a:lnSpc>
            </a:pPr>
            <a:r>
              <a:rPr lang="en-US" sz="1600" dirty="0"/>
              <a:t> An EQA review team analyses survey findings before final authorization of reports.</a:t>
            </a:r>
          </a:p>
          <a:p>
            <a:pPr algn="ctr">
              <a:lnSpc>
                <a:spcPts val="1800"/>
              </a:lnSpc>
            </a:pPr>
            <a:endParaRPr lang="en-US" sz="16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84E814-BA7C-0B3B-99AC-57F7743F9541}"/>
              </a:ext>
            </a:extLst>
          </p:cNvPr>
          <p:cNvSpPr txBox="1">
            <a:spLocks/>
          </p:cNvSpPr>
          <p:nvPr/>
        </p:nvSpPr>
        <p:spPr>
          <a:xfrm>
            <a:off x="-7704" y="297569"/>
            <a:ext cx="5826306" cy="91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PT Results Management</a:t>
            </a:r>
          </a:p>
        </p:txBody>
      </p:sp>
    </p:spTree>
    <p:extLst>
      <p:ext uri="{BB962C8B-B14F-4D97-AF65-F5344CB8AC3E}">
        <p14:creationId xmlns:p14="http://schemas.microsoft.com/office/powerpoint/2010/main" val="118027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_PPT_Template_20190628 [Read-Only]" id="{B2E4F946-3812-4C00-86A6-4A07EC6E9D38}" vid="{27D4C154-439F-4E6C-915E-7B3A2EB45E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DGHT_PPT_Template_20190628</Template>
  <TotalTime>2121</TotalTime>
  <Words>598</Words>
  <Application>Microsoft Office PowerPoint</Application>
  <PresentationFormat>Widescreen</PresentationFormat>
  <Paragraphs>126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Courier New</vt:lpstr>
      <vt:lpstr>Poppins</vt:lpstr>
      <vt:lpstr>Times New Roman</vt:lpstr>
      <vt:lpstr>Wingdings</vt:lpstr>
      <vt:lpstr>Office Theme</vt:lpstr>
      <vt:lpstr>HIV RAPID TESTING PT PROGRAMME IN ZIMBABWE</vt:lpstr>
      <vt:lpstr>HIV DTS Proficiency Test (PT) Overview</vt:lpstr>
      <vt:lpstr>National Rapid HIV PT Program: Roles and Responsibilities of Multiple Stakeholders</vt:lpstr>
      <vt:lpstr>National PT Program Ownership and Sustainability</vt:lpstr>
      <vt:lpstr>Integration of Proficiency Testing Panel Production</vt:lpstr>
      <vt:lpstr>Zimbabwe Relies on Integrated Sample Transport for Distribution of PT Samples and Results</vt:lpstr>
      <vt:lpstr>E-Tool for Management of Rapid HIV PT Data</vt:lpstr>
      <vt:lpstr>Examples of PT Reports</vt:lpstr>
      <vt:lpstr>PowerPoint Presentation</vt:lpstr>
      <vt:lpstr>Rapid HIV DTS PT Performance 2017 - 2023</vt:lpstr>
      <vt:lpstr> Rapid HIV Proficiency Testing Scale up plans 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Chikwanda, Prisca (CDC/DDPHSIS/CGH/DGHT)</dc:creator>
  <cp:lastModifiedBy>Tongowona, Lydia (CDC/GHC/DGHT)</cp:lastModifiedBy>
  <cp:revision>4</cp:revision>
  <dcterms:created xsi:type="dcterms:W3CDTF">2023-07-18T06:37:56Z</dcterms:created>
  <dcterms:modified xsi:type="dcterms:W3CDTF">2024-06-04T13:13:30Z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2024-05-25T20:54:06Z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a933ba6b-e032-4c4a-a553-a8542a69ce1b</vt:lpwstr>
  </property>
  <property fmtid="{D5CDD505-2E9C-101B-9397-08002B2CF9AE}" pid="8" name="MSIP_Label_8af03ff0-41c5-4c41-b55e-fabb8fae94be_ContentBits">
    <vt:lpwstr>0</vt:lpwstr>
  </property>
</Properties>
</file>